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7" r:id="rId6"/>
    <p:sldId id="262" r:id="rId7"/>
    <p:sldId id="263" r:id="rId8"/>
    <p:sldId id="264" r:id="rId9"/>
    <p:sldId id="278" r:id="rId10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215" autoAdjust="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86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de-DE" sz="1200"/>
            </a:lvl1pPr>
          </a:lstStyle>
          <a:p>
            <a:pPr rtl="0"/>
            <a:fld id="{0ACFAD08-F132-469E-95A2-62080E3FF9DA}" type="datetime1">
              <a:rPr lang="de-DE" smtClean="0"/>
              <a:t>23.01.2024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de-DE" sz="1200"/>
            </a:lvl1pPr>
          </a:lstStyle>
          <a:p>
            <a:pPr rtl="0"/>
            <a:fld id="{BBEB6193-5AA7-489B-8575-00593FC261DE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de-DE" sz="1200"/>
            </a:lvl1pPr>
          </a:lstStyle>
          <a:p>
            <a:pPr rtl="0"/>
            <a:fld id="{0197592B-4C02-4B28-915B-C0D77D922504}" type="datetime1">
              <a:rPr lang="de-DE" smtClean="0"/>
              <a:t>23.01.2024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de-DE"/>
            </a:defPPr>
          </a:lstStyle>
          <a:p>
            <a:pPr lvl="0" rtl="0"/>
            <a:r>
              <a:rPr lang="de-DE"/>
              <a:t>Textmasterformat durch Klicken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de-DE" sz="1200"/>
            </a:lvl1pPr>
          </a:lstStyle>
          <a:p>
            <a:pPr rtl="0"/>
            <a:fld id="{10895658-EA1F-4910-80AB-4DA76E167475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466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9988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6680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5907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041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hteck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rtlCol="0" anchor="b"/>
          <a:lstStyle>
            <a:lvl1pPr algn="l">
              <a:defRPr lang="de-DE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lang="de-DE" sz="1800">
                <a:solidFill>
                  <a:schemeClr val="tx2"/>
                </a:solidFill>
              </a:defRPr>
            </a:lvl1pPr>
            <a:lvl2pPr marL="457200" indent="0" algn="ctr">
              <a:buNone/>
              <a:defRPr lang="de-DE" sz="2000"/>
            </a:lvl2pPr>
            <a:lvl3pPr marL="914400" indent="0" algn="ctr">
              <a:buNone/>
              <a:defRPr lang="de-DE" sz="1800"/>
            </a:lvl3pPr>
            <a:lvl4pPr marL="1371600" indent="0" algn="ctr">
              <a:buNone/>
              <a:defRPr lang="de-DE" sz="1600"/>
            </a:lvl4pPr>
            <a:lvl5pPr marL="1828800" indent="0" algn="ctr">
              <a:buNone/>
              <a:defRPr lang="de-DE" sz="1600"/>
            </a:lvl5pPr>
            <a:lvl6pPr marL="2286000" indent="0" algn="ctr">
              <a:buNone/>
              <a:defRPr lang="de-DE" sz="1600"/>
            </a:lvl6pPr>
            <a:lvl7pPr marL="2743200" indent="0" algn="ctr">
              <a:buNone/>
              <a:defRPr lang="de-DE" sz="1600"/>
            </a:lvl7pPr>
            <a:lvl8pPr marL="3200400" indent="0" algn="ctr">
              <a:buNone/>
              <a:defRPr lang="de-DE" sz="1600"/>
            </a:lvl8pPr>
            <a:lvl9pPr marL="3657600" indent="0" algn="ctr">
              <a:buNone/>
              <a:defRPr lang="de-DE" sz="1600"/>
            </a:lvl9pPr>
          </a:lstStyle>
          <a:p>
            <a:pPr rtl="0"/>
            <a:r>
              <a:rPr lang="en-GB"/>
              <a:t>Click to edit Master subtitle style</a:t>
            </a: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508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" name="Rechteck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grpSp>
        <p:nvGrpSpPr>
          <p:cNvPr id="116" name="Gruppieren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uppieren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uppieren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uppieren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uppieren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uppieren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uppieren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uppieren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Ellipse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Ellipse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Ellipse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Ellipse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Ellipse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92" name="Ellipse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98" name="Ellipse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02" name="Ellipse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05" name="Ellipse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08" name="Ellipse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10" name="Ellipse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113" name="Ellipse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r>
                <a:rPr lang="de-DE" dirty="0"/>
                <a:t> </a:t>
              </a:r>
            </a:p>
          </p:txBody>
        </p:sp>
      </p:grpSp>
      <p:sp>
        <p:nvSpPr>
          <p:cNvPr id="23" name="Freihandform: Form 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68" name="Rechteck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5" name="Ellipse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91" name="Rechteck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297" name="Grafik 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fik 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Gerader Verbinder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08027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tvergleich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de-DE" sz="1000"/>
            </a:lvl2pPr>
            <a:lvl3pPr>
              <a:defRPr lang="de-DE" sz="1000"/>
            </a:lvl3pPr>
            <a:lvl4pPr>
              <a:defRPr lang="de-DE" sz="1000"/>
            </a:lvl4pPr>
            <a:lvl5pPr>
              <a:defRPr lang="de-DE" sz="1000"/>
            </a:lvl5pPr>
          </a:lstStyle>
          <a:p>
            <a:pPr lvl="0" rtl="0"/>
            <a:r>
              <a:rPr lang="de-DE"/>
              <a:t>Text hinzufügen</a:t>
            </a:r>
          </a:p>
        </p:txBody>
      </p:sp>
      <p:sp>
        <p:nvSpPr>
          <p:cNvPr id="30" name="Textplatzhalter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de-DE" sz="1000"/>
            </a:lvl2pPr>
            <a:lvl3pPr>
              <a:defRPr lang="de-DE" sz="1000"/>
            </a:lvl3pPr>
            <a:lvl4pPr>
              <a:defRPr lang="de-DE" sz="1000"/>
            </a:lvl4pPr>
            <a:lvl5pPr>
              <a:defRPr lang="de-DE" sz="1000"/>
            </a:lvl5pPr>
          </a:lstStyle>
          <a:p>
            <a:pPr lvl="0" rtl="0"/>
            <a:r>
              <a:rPr lang="de-DE"/>
              <a:t>Text hinzufügen</a:t>
            </a:r>
          </a:p>
        </p:txBody>
      </p:sp>
      <p:sp>
        <p:nvSpPr>
          <p:cNvPr id="32" name="Textplatzhalter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de-DE" sz="1000"/>
            </a:lvl2pPr>
            <a:lvl3pPr>
              <a:defRPr lang="de-DE" sz="1000"/>
            </a:lvl3pPr>
            <a:lvl4pPr>
              <a:defRPr lang="de-DE" sz="1000"/>
            </a:lvl4pPr>
            <a:lvl5pPr>
              <a:defRPr lang="de-DE" sz="1000"/>
            </a:lvl5pPr>
          </a:lstStyle>
          <a:p>
            <a:pPr lvl="0" rtl="0"/>
            <a:r>
              <a:rPr lang="de-DE"/>
              <a:t>Text hinzufügen</a:t>
            </a:r>
          </a:p>
        </p:txBody>
      </p:sp>
      <p:sp>
        <p:nvSpPr>
          <p:cNvPr id="63" name="Datumsplatzhalt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>
                <a:solidFill>
                  <a:schemeClr val="tx2"/>
                </a:solidFill>
              </a:defRPr>
            </a:lvl1pPr>
            <a:lvl2pPr>
              <a:defRPr lang="de-DE" sz="1600">
                <a:solidFill>
                  <a:schemeClr val="tx2"/>
                </a:solidFill>
              </a:defRPr>
            </a:lvl2pPr>
            <a:lvl3pPr>
              <a:defRPr lang="de-DE" sz="1600">
                <a:solidFill>
                  <a:schemeClr val="tx2"/>
                </a:solidFill>
              </a:defRPr>
            </a:lvl3pPr>
            <a:lvl4pPr>
              <a:defRPr lang="de-DE" sz="1600">
                <a:solidFill>
                  <a:schemeClr val="tx2"/>
                </a:solidFill>
              </a:defRPr>
            </a:lvl4pPr>
            <a:lvl5pPr>
              <a:defRPr lang="de-DE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36" name="Textplatzhalter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>
                <a:solidFill>
                  <a:schemeClr val="tx2"/>
                </a:solidFill>
              </a:defRPr>
            </a:lvl1pPr>
            <a:lvl2pPr>
              <a:defRPr lang="de-DE" sz="1600">
                <a:solidFill>
                  <a:schemeClr val="tx2"/>
                </a:solidFill>
              </a:defRPr>
            </a:lvl2pPr>
            <a:lvl3pPr>
              <a:defRPr lang="de-DE" sz="1600">
                <a:solidFill>
                  <a:schemeClr val="tx2"/>
                </a:solidFill>
              </a:defRPr>
            </a:lvl3pPr>
            <a:lvl4pPr>
              <a:defRPr lang="de-DE" sz="1600">
                <a:solidFill>
                  <a:schemeClr val="tx2"/>
                </a:solidFill>
              </a:defRPr>
            </a:lvl4pPr>
            <a:lvl5pPr>
              <a:defRPr lang="de-DE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38" name="Textplatzhalter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>
                <a:solidFill>
                  <a:schemeClr val="tx2"/>
                </a:solidFill>
              </a:defRPr>
            </a:lvl1pPr>
            <a:lvl2pPr>
              <a:defRPr lang="de-DE" sz="1600">
                <a:solidFill>
                  <a:schemeClr val="tx2"/>
                </a:solidFill>
              </a:defRPr>
            </a:lvl2pPr>
            <a:lvl3pPr>
              <a:defRPr lang="de-DE" sz="1600">
                <a:solidFill>
                  <a:schemeClr val="tx2"/>
                </a:solidFill>
              </a:defRPr>
            </a:lvl3pPr>
            <a:lvl4pPr>
              <a:defRPr lang="de-DE" sz="1600">
                <a:solidFill>
                  <a:schemeClr val="tx2"/>
                </a:solidFill>
              </a:defRPr>
            </a:lvl4pPr>
            <a:lvl5pPr>
              <a:defRPr lang="de-DE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44" name="Freihandform: Form 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48" name="Grafik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fik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</p:grpSp>
      <p:sp>
        <p:nvSpPr>
          <p:cNvPr id="64" name="Fußzeilenplatzhalt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5" name="Foliennummernplatzhalt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de-DE" sz="1600"/>
            </a:lvl1pPr>
            <a:lvl2pPr>
              <a:lnSpc>
                <a:spcPts val="2000"/>
              </a:lnSpc>
              <a:defRPr lang="de-DE" sz="1600"/>
            </a:lvl2pPr>
            <a:lvl3pPr>
              <a:lnSpc>
                <a:spcPts val="2000"/>
              </a:lnSpc>
              <a:defRPr lang="de-DE" sz="1600"/>
            </a:lvl3pPr>
            <a:lvl4pPr>
              <a:lnSpc>
                <a:spcPts val="2000"/>
              </a:lnSpc>
              <a:defRPr lang="de-DE" sz="1600"/>
            </a:lvl4pPr>
            <a:lvl5pPr>
              <a:lnSpc>
                <a:spcPts val="2000"/>
              </a:lnSpc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de-DE" sz="1600"/>
            </a:lvl1pPr>
            <a:lvl2pPr>
              <a:lnSpc>
                <a:spcPts val="2000"/>
              </a:lnSpc>
              <a:defRPr lang="de-DE" sz="1600"/>
            </a:lvl2pPr>
            <a:lvl3pPr>
              <a:lnSpc>
                <a:spcPts val="2000"/>
              </a:lnSpc>
              <a:defRPr lang="de-DE" sz="1600"/>
            </a:lvl3pPr>
            <a:lvl4pPr>
              <a:lnSpc>
                <a:spcPts val="2000"/>
              </a:lnSpc>
              <a:defRPr lang="de-DE" sz="1600"/>
            </a:lvl4pPr>
            <a:lvl5pPr>
              <a:lnSpc>
                <a:spcPts val="2000"/>
              </a:lnSpc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12" name="Bild 11" descr="Ein schwarzweiß gestreiftes Muster&#10;&#10;Die Beschreibung wurde automatisch mit geringem Zuverlässigkeitsgrad generiert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31" name="Grafik 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umsplatzhalt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33" name="Fußzeilenplatzhalt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34" name="Foliennummernplatzhalt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ttbewerbsdiagramm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  <a:endParaRPr lang="de-DE" dirty="0"/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de-DE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TITEL FÜR QUADRANT</a:t>
            </a:r>
          </a:p>
        </p:txBody>
      </p:sp>
      <p:sp>
        <p:nvSpPr>
          <p:cNvPr id="12" name="Textplatzhalter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 rtlCol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de-DE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TITEL FÜR QUADRANT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 rtlCol="0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lang="de-DE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TITEL FÜR QUADRANT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de-DE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TITEL FÜR QUADRANT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umsplatzhalter 3">
            <a:extLst>
              <a:ext uri="{FF2B5EF4-FFF2-40B4-BE49-F238E27FC236}">
                <a16:creationId xmlns:a16="http://schemas.microsoft.com/office/drawing/2014/main" id="{17210727-8680-449A-9AC7-094F823C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8" name="Fußzeilenplatzhalter 4">
            <a:extLst>
              <a:ext uri="{FF2B5EF4-FFF2-40B4-BE49-F238E27FC236}">
                <a16:creationId xmlns:a16="http://schemas.microsoft.com/office/drawing/2014/main" id="{C53C0381-DF18-4C74-B221-47035650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k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hteck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pic>
            <p:nvPicPr>
              <p:cNvPr id="9" name="Grafik 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hteck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pic>
            <p:nvPicPr>
              <p:cNvPr id="12" name="Grafik 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uppieren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reihandform: Form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90" name="Freihandform: Form 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9" name="Freihandform: Form 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8" name="Freihandform: Form 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7" name="Freihandform: Form 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6" name="Freihandform: Form 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5" name="Freihandform: Form 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4" name="Freihandform: Form 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3" name="Freihandform: Form 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2" name="Freihandform: Form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1" name="Freihandform: Form 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0" name="Freihandform: Form 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79" name="Freihandform: Form 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78" name="Freihandform: Form 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77" name="Freihandform: Form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76" name="Freihandform: Form 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73" name="Freihandform: Form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</p:grpSp>
          <p:sp>
            <p:nvSpPr>
              <p:cNvPr id="101" name="Freihandform: Form 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33" name="Freihandform: Form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55" name="Freihandform: Form 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54" name="Freihandform: Form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53" name="Freihandform: Form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52" name="Freihandform: Form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51" name="Freihandform: Form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50" name="Freihandform: Form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9" name="Freihandform: Form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8" name="Freihandform: Form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7" name="Freihandform: Form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6" name="Freihandform: Form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5" name="Freihandform: Form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4" name="Freihandform: Form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3" name="Freihandform: Form 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2" name="Freihandform: Form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1" name="Freihandform: Form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0" name="Freihandform: Form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39" name="Freihandform: Form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38" name="Freihandform: Form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37" name="Freihandform: Form 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63" name="Freihandform: Form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84" name="Freihandform: Form 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83" name="Freihandform: Form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82" name="Freihandform: Form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81" name="Freihandform: Form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80" name="Freihandform: Form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9" name="Freihandform: Form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8" name="Freihandform: Form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7" name="Freihandform: Form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6" name="Freihandform: Form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5" name="Freihandform: Form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4" name="Freihandform: Form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3" name="Freihandform: Form 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2" name="Freihandform: Form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1" name="Freihandform: Form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0" name="Freihandform: Form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69" name="Freihandform: Form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68" name="Freihandform: Form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67" name="Freihandform: Form 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</p:grpSp>
      </p:grpSp>
      <p:sp>
        <p:nvSpPr>
          <p:cNvPr id="94" name="Textplatzhalter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de-DE" sz="18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2" name="Textplatzhalter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1" name="Textplatzhalter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5" name="Textplatzhalter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4" name="Textplatzhalter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93" name="Textplatzhalter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2" name="Textplatzhalter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209" name="Datumsplatzhalt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210" name="Fußzeilenplatzhalt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211" name="Foliennummernplatzhalt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mit Untertite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 rtlCol="0">
            <a:noAutofit/>
          </a:bodyPr>
          <a:lstStyle>
            <a:lvl1pPr marL="0" indent="0">
              <a:buNone/>
              <a:defRPr lang="de-DE" sz="1800"/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de-DE" sz="1600"/>
            </a:lvl1pPr>
            <a:lvl2pPr>
              <a:lnSpc>
                <a:spcPts val="2000"/>
              </a:lnSpc>
              <a:defRPr lang="de-DE" sz="1600"/>
            </a:lvl2pPr>
            <a:lvl3pPr>
              <a:lnSpc>
                <a:spcPts val="2000"/>
              </a:lnSpc>
              <a:defRPr lang="de-DE" sz="1600"/>
            </a:lvl3pPr>
            <a:lvl4pPr>
              <a:lnSpc>
                <a:spcPts val="2000"/>
              </a:lnSpc>
              <a:defRPr lang="de-DE" sz="1600"/>
            </a:lvl4pPr>
            <a:lvl5pPr>
              <a:lnSpc>
                <a:spcPts val="2000"/>
              </a:lnSpc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de-DE" sz="1600"/>
            </a:lvl1pPr>
            <a:lvl2pPr>
              <a:lnSpc>
                <a:spcPts val="2000"/>
              </a:lnSpc>
              <a:defRPr lang="de-DE" sz="1600"/>
            </a:lvl2pPr>
            <a:lvl3pPr>
              <a:lnSpc>
                <a:spcPts val="2000"/>
              </a:lnSpc>
              <a:defRPr lang="de-DE" sz="1600"/>
            </a:lvl3pPr>
            <a:lvl4pPr>
              <a:lnSpc>
                <a:spcPts val="2000"/>
              </a:lnSpc>
              <a:defRPr lang="de-DE" sz="1600"/>
            </a:lvl4pPr>
            <a:lvl5pPr>
              <a:lnSpc>
                <a:spcPts val="2000"/>
              </a:lnSpc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12" name="Bild 11" descr="Ein schwarzweiß gestreiftes Muster&#10;&#10;Die Beschreibung wurde automatisch mit geringem Zuverlässigkeitsgrad generiert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31" name="Grafik 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umsplatzhalt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33" name="Fußzeilenplatzhalt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34" name="Foliennummernplatzhalt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itachs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  <a:endParaRPr lang="de-DE" dirty="0"/>
          </a:p>
        </p:txBody>
      </p:sp>
      <p:sp>
        <p:nvSpPr>
          <p:cNvPr id="35" name="Textplatzhalter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36" name="Textplatzhalter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Monat, Jahr</a:t>
            </a:r>
            <a:endParaRPr lang="de-DE" dirty="0"/>
          </a:p>
        </p:txBody>
      </p:sp>
      <p:sp>
        <p:nvSpPr>
          <p:cNvPr id="59" name="Textplatzhalter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60" name="Textplatzhalter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Monat, Jahr</a:t>
            </a:r>
            <a:endParaRPr lang="de-DE" dirty="0"/>
          </a:p>
        </p:txBody>
      </p:sp>
      <p:sp>
        <p:nvSpPr>
          <p:cNvPr id="61" name="Textplatzhalter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62" name="Textplatzhalter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 Jahr</a:t>
            </a:r>
            <a:endParaRPr lang="de-DE" dirty="0"/>
          </a:p>
        </p:txBody>
      </p:sp>
      <p:sp>
        <p:nvSpPr>
          <p:cNvPr id="9" name="Textplatzhalter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de-DE"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de-DE"/>
              <a:t>Jahr</a:t>
            </a:r>
            <a:endParaRPr lang="de-DE" dirty="0"/>
          </a:p>
        </p:txBody>
      </p:sp>
      <p:sp>
        <p:nvSpPr>
          <p:cNvPr id="10" name="Textplatzhalter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3" name="Textplatzhalter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6" name="Textplatzhalter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7" name="Textplatzhalter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9" name="Textplatzhalter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0" name="Textplatzhalter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8" name="Textplatzhalter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1" name="Textplatzhalter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2" name="Textplatzhalter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4" name="Textplatzhalter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de-DE"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de-DE"/>
              <a:t>Jahr</a:t>
            </a:r>
            <a:endParaRPr lang="de-DE" dirty="0"/>
          </a:p>
        </p:txBody>
      </p:sp>
      <p:sp>
        <p:nvSpPr>
          <p:cNvPr id="23" name="Textplatzhalter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4" name="Textplatzhalter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5" name="Textplatzhalter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6" name="Textplatzhalter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7" name="Textplatzhalter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8" name="Textplatzhalter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9" name="Textplatzhalter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1" name="Textplatzhalter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2" name="Textplatzhalter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0" name="Textplatzhalter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3" name="Textplatzhalter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4" name="Textplatzhalter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7" name="Pfeil: Rechts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platzhalter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64" name="Textplatzhalter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Monat, Jahr</a:t>
            </a:r>
            <a:endParaRPr lang="de-DE" dirty="0"/>
          </a:p>
        </p:txBody>
      </p:sp>
      <p:sp>
        <p:nvSpPr>
          <p:cNvPr id="65" name="Textplatzhalter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66" name="Textplatzhalter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Monat, Jahr</a:t>
            </a:r>
            <a:endParaRPr lang="de-DE" dirty="0"/>
          </a:p>
        </p:txBody>
      </p:sp>
      <p:sp>
        <p:nvSpPr>
          <p:cNvPr id="67" name="Textplatzhalter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68" name="Textplatzhalter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Monat, Jahr</a:t>
            </a:r>
            <a:endParaRPr lang="de-DE" dirty="0"/>
          </a:p>
        </p:txBody>
      </p:sp>
      <p:sp>
        <p:nvSpPr>
          <p:cNvPr id="40" name="Datumsplatzhalter 3">
            <a:extLst>
              <a:ext uri="{FF2B5EF4-FFF2-40B4-BE49-F238E27FC236}">
                <a16:creationId xmlns:a16="http://schemas.microsoft.com/office/drawing/2014/main" id="{F15C78F9-B77F-44BB-9DD3-7FD6042F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41" name="Fußzeilenplatzhalter 4">
            <a:extLst>
              <a:ext uri="{FF2B5EF4-FFF2-40B4-BE49-F238E27FC236}">
                <a16:creationId xmlns:a16="http://schemas.microsoft.com/office/drawing/2014/main" id="{7A2CE885-91AB-475D-937A-12B9D46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42" name="Foliennummernplatzhalter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 rtlCol="0">
            <a:normAutofit/>
          </a:bodyPr>
          <a:lstStyle>
            <a:lvl1pPr marL="0" indent="0">
              <a:buNone/>
              <a:defRPr lang="de-DE" sz="1600"/>
            </a:lvl1pPr>
            <a:lvl2pPr marL="457200" indent="0">
              <a:buNone/>
              <a:defRPr lang="de-DE" sz="1600"/>
            </a:lvl2pPr>
            <a:lvl3pPr marL="914400" indent="0">
              <a:buNone/>
              <a:defRPr lang="de-DE" sz="1600"/>
            </a:lvl3pPr>
            <a:lvl4pPr marL="1371600" indent="0">
              <a:buNone/>
              <a:defRPr lang="de-DE" sz="1600"/>
            </a:lvl4pPr>
            <a:lvl5pPr marL="1828800" indent="0">
              <a:buNone/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7" name="Rechteck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0C761AA1-7048-41AE-AA8B-1FD077C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36439D65-6A92-4B4C-8307-6CB811F9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– 4-Aufwärt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3" name="Bildplatzhalt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4" name="Textplatzhalt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9" name="Bildplatzhalt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0" name="Textplatzhalt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21" name="Textplatzhalt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6" name="Bildplatzhalt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7" name="Textplatzhalt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8" name="Textplatzhalt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32" name="Datumsplatzhalter 3">
            <a:extLst>
              <a:ext uri="{FF2B5EF4-FFF2-40B4-BE49-F238E27FC236}">
                <a16:creationId xmlns:a16="http://schemas.microsoft.com/office/drawing/2014/main" id="{B459F3AA-94CC-42D0-8666-6ACC47E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33" name="Fußzeilenplatzhalter 4">
            <a:extLst>
              <a:ext uri="{FF2B5EF4-FFF2-40B4-BE49-F238E27FC236}">
                <a16:creationId xmlns:a16="http://schemas.microsoft.com/office/drawing/2014/main" id="{FD28A03E-E672-4334-B8F0-0D349796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46" name="Foliennummernplatzhalter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– 8-Aufwärt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3" name="Bildplatzhalt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4" name="Textplatzhalt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9" name="Bildplatzhalt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0" name="Textplatzhalt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21" name="Textplatzhalt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6" name="Bildplatzhalt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7" name="Textplatzhalt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8" name="Textplatzhalt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34" name="Bildplatzhalter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35" name="Textplatzhalter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36" name="Textplatzhalter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37" name="Bildplatzhalter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38" name="Textplatzhalter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39" name="Textplatzhalter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43" name="Bildplatzhalter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44" name="Textplatzhalter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45" name="Textplatzhalter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40" name="Bildplatzhalter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41" name="Textplatzhalter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42" name="Textplatzhalter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pic>
        <p:nvPicPr>
          <p:cNvPr id="49" name="Grafik 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0" name="Datumsplatzhalter 3">
            <a:extLst>
              <a:ext uri="{FF2B5EF4-FFF2-40B4-BE49-F238E27FC236}">
                <a16:creationId xmlns:a16="http://schemas.microsoft.com/office/drawing/2014/main" id="{4E530EA6-2F2B-481A-AA24-DCD67A71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51" name="Fußzeilenplatzhalter 4">
            <a:extLst>
              <a:ext uri="{FF2B5EF4-FFF2-40B4-BE49-F238E27FC236}">
                <a16:creationId xmlns:a16="http://schemas.microsoft.com/office/drawing/2014/main" id="{54A9E911-EA72-48DC-8A5D-F25D6E0B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52" name="Foliennummernplatzhalter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zieru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14" name="Bild 13" descr="Ein schwarzweiß gestreiftes Muster&#10;&#10;Die Beschreibung wurde automatisch mit geringem Zuverlässigkeitsgrad generiert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1" name="Textplatzhalter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5" name="Textplatzhalter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 rtlCol="0">
            <a:noAutofit/>
          </a:bodyPr>
          <a:lstStyle>
            <a:lvl1pPr marL="0" indent="0" algn="r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58" name="Textplatzhalter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2" name="Textplatzhalter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6" name="Textplatzhalter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59" name="Textplatzhalter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3" name="Textplatzhalter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 rtlCol="0">
            <a:noAutofit/>
          </a:bodyPr>
          <a:lstStyle>
            <a:lvl1pPr marL="0" indent="0" algn="r">
              <a:buNone/>
              <a:defRPr lang="de-DE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7" name="Textplatzhalter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 rtlCol="0">
            <a:noAutofit/>
          </a:bodyPr>
          <a:lstStyle>
            <a:lvl1pPr marL="0" indent="0" algn="r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  <a:lvl2pPr>
              <a:defRPr lang="de-DE">
                <a:solidFill>
                  <a:schemeClr val="bg1"/>
                </a:solidFill>
              </a:defRPr>
            </a:lvl2pPr>
            <a:lvl3pPr>
              <a:defRPr lang="de-DE">
                <a:solidFill>
                  <a:schemeClr val="bg1"/>
                </a:solidFill>
              </a:defRPr>
            </a:lvl3pPr>
            <a:lvl4pPr>
              <a:defRPr lang="de-DE">
                <a:solidFill>
                  <a:schemeClr val="bg1"/>
                </a:solidFill>
              </a:defRPr>
            </a:lvl4pPr>
            <a:lvl5pPr>
              <a:defRPr lang="de-DE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60" name="Textplatzhalter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4" name="Textplatzhalter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8" name="Textplatzhalter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15" name="Datumsplatzhalter 3">
            <a:extLst>
              <a:ext uri="{FF2B5EF4-FFF2-40B4-BE49-F238E27FC236}">
                <a16:creationId xmlns:a16="http://schemas.microsoft.com/office/drawing/2014/main" id="{46291370-C9EE-4280-B18D-332658DF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6" name="Fußzeilenplatzhalter 4">
            <a:extLst>
              <a:ext uri="{FF2B5EF4-FFF2-40B4-BE49-F238E27FC236}">
                <a16:creationId xmlns:a16="http://schemas.microsoft.com/office/drawing/2014/main" id="{910B7E39-771C-4552-A50D-711B48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17" name="Foliennummernplatzhalter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– rech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hteck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de-DE" sz="1800" baseline="0"/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20" name="Bild 19" descr="Ein schwarzweiß gestreiftes Muster&#10;&#10;Die Beschreibung wurde automatisch mit geringem Zuverlässigkeitsgrad generiert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hteck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uppieren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uppieren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uppieren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uppieren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uppieren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uppieren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uppieren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Ellipse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Ellipse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Ellipse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Ellipse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Ellipse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52" name="Ellipse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50" name="Ellipse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44" name="Ellipse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r>
                <a:rPr lang="de-DE" dirty="0"/>
                <a:t> </a:t>
              </a:r>
            </a:p>
          </p:txBody>
        </p:sp>
      </p:grpSp>
      <p:sp>
        <p:nvSpPr>
          <p:cNvPr id="75" name="Rechteck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74" name="Freihandform: Form 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Ellipse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12" name="Datumsplatzhalter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13" name="Fußzeilenplatzhalter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114" name="Foliennummernplatzhalter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bemerkung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de-DE" sz="1800"/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hteck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hteck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reihandform: Form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90" name="Freihandform: Form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9" name="Freihandform: Form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8" name="Freihandform: Form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7" name="Freihandform: Form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6" name="Freihandform: Form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5" name="Freihandform: Form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4" name="Freihandform: Form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3" name="Freihandform: Form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2" name="Freihandform: Form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1" name="Freihandform: Form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0" name="Freihandform: Form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79" name="Freihandform: Form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78" name="Freihandform: Form 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77" name="Freihandform: Form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76" name="Freihandform: Form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73" name="Freihandform: Form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</p:grpSp>
      <p:sp>
        <p:nvSpPr>
          <p:cNvPr id="101" name="Freihandform: Form 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33" name="Freihandform: Form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55" name="Freihandform: Form 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54" name="Freihandform: Form 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53" name="Freihandform: Form 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52" name="Freihandform: Form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51" name="Freihandform: Form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50" name="Freihandform: Form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9" name="Freihandform: Form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8" name="Freihandform: Form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7" name="Freihandform: Form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6" name="Freihandform: Form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5" name="Freihandform: Form 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4" name="Freihandform: Form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3" name="Freihandform: Form 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2" name="Freihandform: Form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1" name="Freihandform: Form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0" name="Freihandform: Form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39" name="Freihandform: Form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38" name="Freihandform: Form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37" name="Freihandform: Form 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63" name="Freihandform: Form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4" name="Freihandform: Form 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3" name="Freihandform: Form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2" name="Freihandform: Form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1" name="Freihandform: Form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0" name="Freihandform: Form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9" name="Freihandform: Form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8" name="Freihandform: Form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7" name="Freihandform: Form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6" name="Freihandform: Form 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5" name="Freihandform: Form 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4" name="Freihandform: Form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3" name="Freihandform: Form 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2" name="Freihandform: Form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1" name="Freihandform: Form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0" name="Freihandform: Form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69" name="Freihandform: Form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68" name="Freihandform: Form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67" name="Freihandform: Form 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09" name="Datumsplatzhalt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210" name="Fußzeilenplatzhalt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211" name="Foliennummernplatzhalt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hteck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hteck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reihandform: Form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90" name="Freihandform: Form 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9" name="Freihandform: Form 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8" name="Freihandform: Form 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7" name="Freihandform: Form 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6" name="Freihandform: Form 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5" name="Freihandform: Form 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4" name="Freihandform: Form 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3" name="Freihandform: Form 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2" name="Freihandform: Form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1" name="Freihandform: Form 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0" name="Freihandform: Form 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79" name="Freihandform: Form 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78" name="Freihandform: Form 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77" name="Freihandform: Form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76" name="Freihandform: Form 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73" name="Freihandform: Form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</p:grpSp>
        <p:sp>
          <p:nvSpPr>
            <p:cNvPr id="101" name="Freihandform: Form 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33" name="Freihandform: Form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55" name="Freihandform: Form 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4" name="Freihandform: Form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3" name="Freihandform: Form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2" name="Freihandform: Form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1" name="Freihandform: Form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0" name="Freihandform: Form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9" name="Freihandform: Form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8" name="Freihandform: Form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7" name="Freihandform: Form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6" name="Freihandform: Form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5" name="Freihandform: Form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4" name="Freihandform: Form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3" name="Freihandform: Form 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2" name="Freihandform: Form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1" name="Freihandform: Form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0" name="Freihandform: Form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39" name="Freihandform: Form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38" name="Freihandform: Form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37" name="Freihandform: Form 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63" name="Freihandform: Form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84" name="Freihandform: Form 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83" name="Freihandform: Form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80" name="Freihandform: Form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9" name="Freihandform: Form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8" name="Freihandform: Form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7" name="Freihandform: Form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6" name="Freihandform: Form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5" name="Freihandform: Form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4" name="Freihandform: Form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3" name="Freihandform: Form 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0" name="Freihandform: Form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69" name="Freihandform: Form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68" name="Freihandform: Form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67" name="Freihandform: Form 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</p:grpSp>
      <p:sp>
        <p:nvSpPr>
          <p:cNvPr id="96" name="Textplatzhalter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5" name="Textplatzhalter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98" name="Textplatzhalter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7" name="Textplatzhalter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00" name="Textplatzhalter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9" name="Textplatzhalter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03" name="Textplatzhalter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102" name="Textplatzhalter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05" name="Textplatzhalter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104" name="Textplatzhalter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209" name="Datumsplatzhalt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210" name="Fußzeilenplatzhalt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211" name="Foliennummernplatzhalt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ösu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33" name="Rechteck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35" name="Bild 34" descr="Ein schwarzweiß gestreiftes Muster&#10;&#10;Die Beschreibung wurde automatisch mit geringem Zuverlässigkeitsgrad generiert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fik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38" name="Grafik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grpSp>
          <p:nvGrpSpPr>
            <p:cNvPr id="40" name="Gruppieren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uppieren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uppieren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uppieren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uppieren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uppieren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uppieren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uppieren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Ellipse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de-DE"/>
                              </a:defPPr>
                            </a:lstStyle>
                            <a:p>
                              <a:pPr algn="ctr" rtl="0"/>
                              <a:r>
                                <a:rPr lang="de-DE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Ellipse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de-DE"/>
                              </a:defPPr>
                            </a:lstStyle>
                            <a:p>
                              <a:pPr algn="ctr" rtl="0"/>
                              <a:r>
                                <a:rPr lang="de-DE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Ellipse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Ellipse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Ellipse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Ellipse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50" name="Ellipse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44" name="Ellipse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5" name="Ellipse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7" name="Ellipse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8" name="Ellipse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42" name="Ellipse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62" name="Freihandform: Form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</p:grpSp>
      <p:sp>
        <p:nvSpPr>
          <p:cNvPr id="75" name="Textplatzhalter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2" name="Textplatzhalter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92" name="Textplatzhalter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4" name="Textplatzhalter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95" name="Textplatzhalter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3" name="Textplatzhalter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96" name="Textplatzhalter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4" name="Textplatzhalter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9" name="Datumsplatzhalt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70" name="Fußzeilenplatzhalt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71" name="Foliennummernplatzhalt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ktübersic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hteck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33" name="Rechteck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pic>
            <p:nvPicPr>
              <p:cNvPr id="8" name="Grafik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</p:grpSp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34" name="Rechteck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pic>
            <p:nvPicPr>
              <p:cNvPr id="35" name="Bild 34" descr="Ein schwarzweiß gestreiftes Muster&#10;&#10;Die Beschreibung wurde automatisch mit geringem Zuverlässigkeitsgrad generiert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fik 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hteck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pic>
            <p:nvPicPr>
              <p:cNvPr id="38" name="Grafik 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uppieren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uppieren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uppieren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uppieren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uppieren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uppieren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uppieren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uppieren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Ellipse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de-DE"/>
                                </a:defPPr>
                              </a:lstStyle>
                              <a:p>
                                <a:pPr algn="ctr" rtl="0"/>
                                <a:r>
                                  <a:rPr lang="de-DE" dirty="0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Ellipse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de-DE"/>
                                </a:defPPr>
                              </a:lstStyle>
                              <a:p>
                                <a:pPr algn="ctr" rtl="0"/>
                                <a:r>
                                  <a:rPr lang="de-DE" dirty="0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Ellipse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de-DE"/>
                              </a:defPPr>
                            </a:lstStyle>
                            <a:p>
                              <a:pPr algn="ctr" rtl="0"/>
                              <a:r>
                                <a:rPr lang="de-DE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Ellipse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Ellipse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Ellipse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Ellipse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44" name="Ellipse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  <p:sp>
                <p:nvSpPr>
                  <p:cNvPr id="45" name="Ellipse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  <p:sp>
                <p:nvSpPr>
                  <p:cNvPr id="46" name="Ellipse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  <p:sp>
                <p:nvSpPr>
                  <p:cNvPr id="47" name="Ellipse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  <p:sp>
                <p:nvSpPr>
                  <p:cNvPr id="48" name="Ellipse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42" name="Ellipse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61" name="Rechteck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62" name="Freihandform: Form 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cxnSp>
            <p:nvCxnSpPr>
              <p:cNvPr id="63" name="Gerader Verbinder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Ellipse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</p:grpSp>
      </p:grpSp>
      <p:sp>
        <p:nvSpPr>
          <p:cNvPr id="69" name="Textplatzhalter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0" name="Textplatzhalter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68" name="Textplatzhalter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3" name="Textplatzhalter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1" name="Textplatzhalter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4" name="Textplatzhalter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2" name="Textplatzhalter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5" name="Datumsplatzhalter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66" name="Fußzeilenplatzhalter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7" name="Foliennummernplatzhalter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link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33" name="Rechteck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de-DE" sz="180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35" name="Bild 34" descr="Ein schwarzweiß gestreiftes Muster&#10;&#10;Die Beschreibung wurde automatisch mit geringem Zuverlässigkeitsgrad generiert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fik 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hteck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38" name="Grafik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uppieren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uppieren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uppieren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uppieren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uppieren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uppieren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uppieren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Ellipse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Ellipse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Ellipse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Ellipse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Ellipse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52" name="Ellipse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50" name="Ellipse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44" name="Ellipse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r>
                <a:rPr lang="de-DE" dirty="0"/>
                <a:t> </a:t>
              </a:r>
            </a:p>
          </p:txBody>
        </p:sp>
      </p:grpSp>
      <p:sp>
        <p:nvSpPr>
          <p:cNvPr id="61" name="Rechteck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62" name="Freihandform: Form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lipse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67" name="Datumsplatzhalt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68" name="Fußzeilenplatzhalt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9" name="Foliennummernplatzhalt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rtlCol="0" anchor="b"/>
          <a:lstStyle>
            <a:lvl1pPr algn="ctr">
              <a:defRPr lang="de-DE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168" name="Rechteck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fik 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hteck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grpSp>
        <p:nvGrpSpPr>
          <p:cNvPr id="138" name="Gruppieren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uppieren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uppieren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uppieren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uppieren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uppieren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uppieren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uppieren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Ellipse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Ellipse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Ellipse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Ellipse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Ellipse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150" name="Ellipse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148" name="Ellipse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142" name="Ellipse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43" name="Ellipse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44" name="Ellipse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45" name="Ellipse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46" name="Ellipse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140" name="Ellipse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r>
                <a:rPr lang="de-DE" dirty="0"/>
                <a:t> </a:t>
              </a:r>
            </a:p>
          </p:txBody>
        </p:sp>
      </p:grp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fik 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hteck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73" name="Grafik 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Bild 34" descr="Ein schwarzweiß gestreiftes Muster&#10;&#10;Die Beschreibung wurde automatisch mit geringem Zuverlässigkeitsgrad generiert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uppieren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uppieren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uppieren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uppieren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uppieren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uppieren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uppieren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uppieren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Ellipse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Ellipse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Ellipse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Ellipse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Ellipse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177" name="Ellipse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174" name="Ellipse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166" name="Ellipse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67" name="Ellipse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69" name="Ellipse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71" name="Ellipse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72" name="Ellipse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164" name="Ellipse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r>
                <a:rPr lang="de-DE" dirty="0"/>
                <a:t> </a:t>
              </a:r>
            </a:p>
          </p:txBody>
        </p:sp>
      </p:grpSp>
      <p:sp>
        <p:nvSpPr>
          <p:cNvPr id="67" name="Freihandform: Form 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92" name="Datumsplatzhalt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2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93" name="Fußzeilenplatzhalt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194" name="Foliennummernplatzhalt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paltenlayout mit Symbol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60" name="Online-Bildplatzhalter 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 rtlCol="0">
            <a:normAutofit/>
          </a:bodyPr>
          <a:lstStyle>
            <a:lvl1pPr>
              <a:defRPr lang="de-DE" sz="1200"/>
            </a:lvl1pPr>
          </a:lstStyle>
          <a:p>
            <a:pPr rtl="0"/>
            <a:r>
              <a:rPr lang="en-GB" dirty="0"/>
              <a:t>Click icon to add online image</a:t>
            </a:r>
            <a:endParaRPr lang="de-DE" dirty="0"/>
          </a:p>
        </p:txBody>
      </p:sp>
      <p:sp>
        <p:nvSpPr>
          <p:cNvPr id="61" name="Online-Bildplatzhalter 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 rtlCol="0">
            <a:normAutofit/>
          </a:bodyPr>
          <a:lstStyle>
            <a:lvl1pPr>
              <a:defRPr lang="de-DE" sz="1200"/>
            </a:lvl1pPr>
          </a:lstStyle>
          <a:p>
            <a:pPr rtl="0"/>
            <a:r>
              <a:rPr lang="en-GB" dirty="0"/>
              <a:t>Click icon to add online image</a:t>
            </a:r>
            <a:endParaRPr lang="de-DE" dirty="0"/>
          </a:p>
        </p:txBody>
      </p:sp>
      <p:sp>
        <p:nvSpPr>
          <p:cNvPr id="62" name="Online-Bildplatzhalter 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 rtlCol="0">
            <a:normAutofit/>
          </a:bodyPr>
          <a:lstStyle>
            <a:lvl1pPr>
              <a:defRPr lang="de-DE" sz="1200"/>
            </a:lvl1pPr>
          </a:lstStyle>
          <a:p>
            <a:pPr rtl="0"/>
            <a:r>
              <a:rPr lang="en-GB" dirty="0"/>
              <a:t>Click icon to add online image</a:t>
            </a:r>
            <a:endParaRPr lang="de-DE" dirty="0"/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de-DE" sz="1600"/>
            </a:lvl1pPr>
            <a:lvl2pPr marL="457200" indent="0" algn="ctr">
              <a:lnSpc>
                <a:spcPts val="2000"/>
              </a:lnSpc>
              <a:buNone/>
              <a:defRPr lang="de-DE" sz="1600"/>
            </a:lvl2pPr>
            <a:lvl3pPr marL="914400" indent="0" algn="ctr">
              <a:lnSpc>
                <a:spcPts val="2000"/>
              </a:lnSpc>
              <a:buNone/>
              <a:defRPr lang="de-DE" sz="1600"/>
            </a:lvl3pPr>
            <a:lvl4pPr marL="1371600" indent="0" algn="ctr">
              <a:lnSpc>
                <a:spcPts val="2000"/>
              </a:lnSpc>
              <a:buNone/>
              <a:defRPr lang="de-DE" sz="1600"/>
            </a:lvl4pPr>
            <a:lvl5pPr marL="1828800" indent="0" algn="ctr">
              <a:lnSpc>
                <a:spcPts val="2000"/>
              </a:lnSpc>
              <a:buNone/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19" name="Textplatzhalter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de-DE" sz="1600"/>
            </a:lvl1pPr>
            <a:lvl2pPr marL="457200" indent="0" algn="ctr">
              <a:lnSpc>
                <a:spcPts val="2000"/>
              </a:lnSpc>
              <a:buNone/>
              <a:defRPr lang="de-DE" sz="1600"/>
            </a:lvl2pPr>
            <a:lvl3pPr marL="914400" indent="0" algn="ctr">
              <a:lnSpc>
                <a:spcPts val="2000"/>
              </a:lnSpc>
              <a:buNone/>
              <a:defRPr lang="de-DE" sz="1600"/>
            </a:lvl3pPr>
            <a:lvl4pPr marL="1371600" indent="0" algn="ctr">
              <a:lnSpc>
                <a:spcPts val="2000"/>
              </a:lnSpc>
              <a:buNone/>
              <a:defRPr lang="de-DE" sz="1600"/>
            </a:lvl4pPr>
            <a:lvl5pPr marL="1828800" indent="0" algn="ctr">
              <a:lnSpc>
                <a:spcPts val="2000"/>
              </a:lnSpc>
              <a:buNone/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de-DE" sz="1600"/>
            </a:lvl1pPr>
            <a:lvl2pPr marL="457200" indent="0" algn="ctr">
              <a:lnSpc>
                <a:spcPts val="2000"/>
              </a:lnSpc>
              <a:buNone/>
              <a:defRPr lang="de-DE" sz="1600"/>
            </a:lvl2pPr>
            <a:lvl3pPr marL="914400" indent="0" algn="ctr">
              <a:lnSpc>
                <a:spcPts val="2000"/>
              </a:lnSpc>
              <a:buNone/>
              <a:defRPr lang="de-DE" sz="1600"/>
            </a:lvl3pPr>
            <a:lvl4pPr marL="1371600" indent="0" algn="ctr">
              <a:lnSpc>
                <a:spcPts val="2000"/>
              </a:lnSpc>
              <a:buNone/>
              <a:defRPr lang="de-DE" sz="1600"/>
            </a:lvl4pPr>
            <a:lvl5pPr marL="1828800" indent="0" algn="ctr">
              <a:lnSpc>
                <a:spcPts val="2000"/>
              </a:lnSpc>
              <a:buNone/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46" name="Freihandform: Form 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53" name="Grafik 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3" name="Datumsplatzhalter 3">
            <a:extLst>
              <a:ext uri="{FF2B5EF4-FFF2-40B4-BE49-F238E27FC236}">
                <a16:creationId xmlns:a16="http://schemas.microsoft.com/office/drawing/2014/main" id="{834AD064-B2F1-4462-89CD-E6E2F6B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64" name="Fußzeilenplatzhalter 4">
            <a:extLst>
              <a:ext uri="{FF2B5EF4-FFF2-40B4-BE49-F238E27FC236}">
                <a16:creationId xmlns:a16="http://schemas.microsoft.com/office/drawing/2014/main" id="{201E0480-817D-41A9-8CC8-A0AFF1B9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5" name="Foliennummernplatzhalter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tübersicht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KLICKEN, UM TITEL HINZUZUFÜGEN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36" name="Grafik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fik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grpSp>
          <p:nvGrpSpPr>
            <p:cNvPr id="40" name="Gruppieren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uppieren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uppieren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uppieren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uppieren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uppieren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uppieren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uppieren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Ellipse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de-DE"/>
                              </a:defPPr>
                            </a:lstStyle>
                            <a:p>
                              <a:pPr algn="ctr" rtl="0"/>
                              <a:r>
                                <a:rPr lang="de-DE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Ellipse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de-DE"/>
                              </a:defPPr>
                            </a:lstStyle>
                            <a:p>
                              <a:pPr algn="ctr" rtl="0"/>
                              <a:r>
                                <a:rPr lang="de-DE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Ellipse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Ellipse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Ellipse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Ellipse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50" name="Ellipse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44" name="Ellipse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5" name="Ellipse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7" name="Ellipse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8" name="Ellipse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42" name="Ellipse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62" name="Freihandform: Form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</p:grpSp>
      <p:sp>
        <p:nvSpPr>
          <p:cNvPr id="67" name="Textplatzhalter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1600"/>
            </a:lvl1pPr>
            <a:lvl2pPr>
              <a:defRPr lang="de-DE" sz="1600"/>
            </a:lvl2pPr>
            <a:lvl3pPr>
              <a:defRPr lang="de-DE" sz="1600"/>
            </a:lvl3pPr>
            <a:lvl4pPr>
              <a:defRPr lang="de-DE" sz="1600"/>
            </a:lvl4pPr>
            <a:lvl5pPr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8" name="Textplatzhalter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9" name="Textplatzhalter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1600"/>
            </a:lvl1pPr>
            <a:lvl2pPr>
              <a:defRPr lang="de-DE" sz="1600"/>
            </a:lvl2pPr>
            <a:lvl3pPr>
              <a:defRPr lang="de-DE" sz="1600"/>
            </a:lvl3pPr>
            <a:lvl4pPr>
              <a:defRPr lang="de-DE" sz="1600"/>
            </a:lvl4pPr>
            <a:lvl5pPr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8" name="Textplatzhalter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81" name="Textplatzhalter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1600"/>
            </a:lvl1pPr>
            <a:lvl2pPr>
              <a:defRPr lang="de-DE" sz="1600"/>
            </a:lvl2pPr>
            <a:lvl3pPr>
              <a:defRPr lang="de-DE" sz="1600"/>
            </a:lvl3pPr>
            <a:lvl4pPr>
              <a:defRPr lang="de-DE" sz="1600"/>
            </a:lvl4pPr>
            <a:lvl5pPr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9" name="Datumsplatzhalt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4952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70" name="Fußzeilenplatzhalt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63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71" name="Foliennummernplatzhalt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</a:lstStyle>
          <a:p>
            <a:pPr rt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de-DE"/>
            </a:defPPr>
          </a:lstStyle>
          <a:p>
            <a:pPr lvl="0" rtl="0"/>
            <a:r>
              <a:rPr lang="de-DE"/>
              <a:t>Textmasterformat durch Klicken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de-DE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de-DE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de-DE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4" y="1122363"/>
            <a:ext cx="6008724" cy="2387600"/>
          </a:xfrm>
        </p:spPr>
        <p:txBody>
          <a:bodyPr rtlCol="0">
            <a:noAutofit/>
          </a:bodyPr>
          <a:lstStyle>
            <a:defPPr>
              <a:defRPr lang="de-DE"/>
            </a:defPPr>
          </a:lstStyle>
          <a:p>
            <a:pPr rtl="0"/>
            <a:r>
              <a:rPr lang="en-CH" sz="5400" dirty="0"/>
              <a:t>Praxis Dr.Müller</a:t>
            </a:r>
            <a:endParaRPr lang="de-DE" sz="5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dirty="0"/>
              <a:t>Benicio von Felten</a:t>
            </a:r>
          </a:p>
          <a:p>
            <a:pPr rtl="0"/>
            <a:r>
              <a:rPr lang="en-CH" dirty="0"/>
              <a:t>Sebastian Zürcher</a:t>
            </a:r>
          </a:p>
          <a:p>
            <a:pPr rtl="0"/>
            <a:r>
              <a:rPr lang="en-CH" dirty="0"/>
              <a:t>Dominik Könitzer</a:t>
            </a:r>
          </a:p>
          <a:p>
            <a:pPr rtl="0"/>
            <a:r>
              <a:rPr lang="en-CH" dirty="0"/>
              <a:t>Jason buchsel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  <p:transition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3950" y="898524"/>
            <a:ext cx="6343650" cy="1325880"/>
          </a:xfrm>
        </p:spPr>
        <p:txBody>
          <a:bodyPr rtlCol="0">
            <a:normAutofit/>
          </a:bodyPr>
          <a:lstStyle>
            <a:defPPr>
              <a:defRPr lang="de-DE"/>
            </a:defPPr>
          </a:lstStyle>
          <a:p>
            <a:pPr rtl="0"/>
            <a:r>
              <a:rPr lang="en-CH" dirty="0"/>
              <a:t>Problemstellung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 rtlCol="0">
            <a:normAutofit/>
          </a:bodyPr>
          <a:lstStyle>
            <a:defPPr>
              <a:defRPr lang="de-DE"/>
            </a:defPPr>
          </a:lstStyle>
          <a:p>
            <a:pPr rtl="0"/>
            <a:r>
              <a:rPr lang="de-DE" dirty="0"/>
              <a:t>Dr. Müller möchte für seine Praxis eine komplette Modernisierung sein System</a:t>
            </a:r>
            <a:r>
              <a:rPr lang="en-CH" dirty="0"/>
              <a:t>s</a:t>
            </a:r>
            <a:r>
              <a:rPr lang="de-DE" dirty="0"/>
              <a:t> darin sind Drucker, Computer, Telefone und Internet.</a:t>
            </a:r>
          </a:p>
          <a:p>
            <a:pPr rtl="0"/>
            <a:endParaRPr lang="de-DE" dirty="0"/>
          </a:p>
        </p:txBody>
      </p:sp>
      <p:sp>
        <p:nvSpPr>
          <p:cNvPr id="36" name="Datumsplatzhalter 35">
            <a:extLst>
              <a:ext uri="{FF2B5EF4-FFF2-40B4-BE49-F238E27FC236}">
                <a16:creationId xmlns:a16="http://schemas.microsoft.com/office/drawing/2014/main" id="{64D06C77-08BF-4ABC-8656-21CAB4DFD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dirty="0"/>
              <a:t>20</a:t>
            </a:r>
            <a:r>
              <a:rPr lang="en-CH" dirty="0"/>
              <a:t>24</a:t>
            </a:r>
            <a:endParaRPr lang="de-DE" dirty="0"/>
          </a:p>
        </p:txBody>
      </p:sp>
      <p:sp>
        <p:nvSpPr>
          <p:cNvPr id="37" name="Fußzeilenplatzhalter 36">
            <a:extLst>
              <a:ext uri="{FF2B5EF4-FFF2-40B4-BE49-F238E27FC236}">
                <a16:creationId xmlns:a16="http://schemas.microsoft.com/office/drawing/2014/main" id="{5FA84566-6373-4E7B-AA6F-CA6C7346E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dirty="0"/>
              <a:t>Praxis Dr. Müller</a:t>
            </a:r>
            <a:endParaRPr lang="de-DE" dirty="0"/>
          </a:p>
        </p:txBody>
      </p:sp>
      <p:sp>
        <p:nvSpPr>
          <p:cNvPr id="38" name="Foliennummernplatzhalter 37">
            <a:extLst>
              <a:ext uri="{FF2B5EF4-FFF2-40B4-BE49-F238E27FC236}">
                <a16:creationId xmlns:a16="http://schemas.microsoft.com/office/drawing/2014/main" id="{198D92D2-0F62-443D-BB2D-F4E23724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fld id="{B5CEABB6-07DC-46E8-9B57-56EC44A396E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  <p:transition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31FE9-9059-4FE8-B4AC-9771F23A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0" y="898525"/>
            <a:ext cx="6800850" cy="1325880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dirty="0"/>
              <a:t>LÖSUNG</a:t>
            </a:r>
          </a:p>
        </p:txBody>
      </p:sp>
      <p:sp>
        <p:nvSpPr>
          <p:cNvPr id="66" name="Textplatzhalter 65">
            <a:extLst>
              <a:ext uri="{FF2B5EF4-FFF2-40B4-BE49-F238E27FC236}">
                <a16:creationId xmlns:a16="http://schemas.microsoft.com/office/drawing/2014/main" id="{2803ED57-1A43-46A8-BC98-811CA2CD7E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37760" y="2084832"/>
            <a:ext cx="3200400" cy="365760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spc="-20" dirty="0"/>
              <a:t>Drucker</a:t>
            </a:r>
            <a:endParaRPr lang="de-DE" spc="-2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A2EB3F-4D60-451F-8F45-7D6654D2FC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 vert="horz" lIns="91440" tIns="45720" rIns="91440" bIns="45720" rtlCol="0" anchor="t">
            <a:noAutofit/>
          </a:bodyPr>
          <a:lstStyle>
            <a:defPPr>
              <a:defRPr lang="de-DE"/>
            </a:defPPr>
          </a:lstStyle>
          <a:p>
            <a:pPr rtl="0"/>
            <a:r>
              <a:rPr lang="de-DE" dirty="0"/>
              <a:t>Wie haben einen neuen Drucker besorgt der zugänglich von allen PC’s ist.</a:t>
            </a:r>
          </a:p>
        </p:txBody>
      </p:sp>
      <p:sp>
        <p:nvSpPr>
          <p:cNvPr id="67" name="Textplatzhalter 66">
            <a:extLst>
              <a:ext uri="{FF2B5EF4-FFF2-40B4-BE49-F238E27FC236}">
                <a16:creationId xmlns:a16="http://schemas.microsoft.com/office/drawing/2014/main" id="{5DD7E283-D713-4AC9-9B8C-608BBA10A8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538776" y="2084832"/>
            <a:ext cx="3402211" cy="365760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spc="-20" dirty="0"/>
              <a:t>PC</a:t>
            </a:r>
            <a:endParaRPr lang="de-DE" spc="-20" dirty="0"/>
          </a:p>
        </p:txBody>
      </p:sp>
      <p:sp>
        <p:nvSpPr>
          <p:cNvPr id="65" name="Textplatzhalter 64">
            <a:extLst>
              <a:ext uri="{FF2B5EF4-FFF2-40B4-BE49-F238E27FC236}">
                <a16:creationId xmlns:a16="http://schemas.microsoft.com/office/drawing/2014/main" id="{3965A28E-5CC3-459C-83AA-167F9F4CE0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3" y="2496312"/>
            <a:ext cx="3476781" cy="1342644"/>
          </a:xfrm>
        </p:spPr>
        <p:txBody>
          <a:bodyPr rtlCol="0">
            <a:normAutofit/>
          </a:bodyPr>
          <a:lstStyle>
            <a:defPPr>
              <a:defRPr lang="de-DE"/>
            </a:defPPr>
          </a:lstStyle>
          <a:p>
            <a:pPr rtl="0"/>
            <a:r>
              <a:rPr lang="de-DE" dirty="0"/>
              <a:t>Neue PC’s besorgt und diese mit Active Directory verbunden sodass sie alle miteinander Daten verwalten könnt und sich verschiedene Benutzter auf irgendeinem PC anmelden kann.</a:t>
            </a:r>
          </a:p>
        </p:txBody>
      </p:sp>
      <p:sp>
        <p:nvSpPr>
          <p:cNvPr id="70" name="Textplatzhalter 69">
            <a:extLst>
              <a:ext uri="{FF2B5EF4-FFF2-40B4-BE49-F238E27FC236}">
                <a16:creationId xmlns:a16="http://schemas.microsoft.com/office/drawing/2014/main" id="{C0199418-7058-49B4-86EA-CE4B3CCD4F3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37760" y="3838956"/>
            <a:ext cx="3200400" cy="365760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spc="-20" dirty="0"/>
              <a:t>Internet</a:t>
            </a:r>
            <a:endParaRPr lang="de-DE" spc="-20" dirty="0"/>
          </a:p>
        </p:txBody>
      </p:sp>
      <p:sp>
        <p:nvSpPr>
          <p:cNvPr id="68" name="Textplatzhalter 67">
            <a:extLst>
              <a:ext uri="{FF2B5EF4-FFF2-40B4-BE49-F238E27FC236}">
                <a16:creationId xmlns:a16="http://schemas.microsoft.com/office/drawing/2014/main" id="{C5A9125A-B202-417F-B5CA-681093F8A9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dirty="0"/>
              <a:t>Neues Internet von Init7 geholt mit einem modernen Router.</a:t>
            </a:r>
          </a:p>
          <a:p>
            <a:pPr rtl="0"/>
            <a:endParaRPr lang="de-DE" dirty="0"/>
          </a:p>
        </p:txBody>
      </p:sp>
      <p:sp>
        <p:nvSpPr>
          <p:cNvPr id="71" name="Textplatzhalter 70">
            <a:extLst>
              <a:ext uri="{FF2B5EF4-FFF2-40B4-BE49-F238E27FC236}">
                <a16:creationId xmlns:a16="http://schemas.microsoft.com/office/drawing/2014/main" id="{8B815D0D-0225-4E87-A49A-44A08505487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535924" y="3838956"/>
            <a:ext cx="3476782" cy="365760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spc="-20" dirty="0"/>
              <a:t>T</a:t>
            </a:r>
            <a:r>
              <a:rPr lang="en-CH" spc="-20" dirty="0"/>
              <a:t>elefon</a:t>
            </a:r>
            <a:endParaRPr lang="de-DE" spc="-20" dirty="0"/>
          </a:p>
        </p:txBody>
      </p:sp>
      <p:sp>
        <p:nvSpPr>
          <p:cNvPr id="69" name="Textplatzhalter 68">
            <a:extLst>
              <a:ext uri="{FF2B5EF4-FFF2-40B4-BE49-F238E27FC236}">
                <a16:creationId xmlns:a16="http://schemas.microsoft.com/office/drawing/2014/main" id="{E79D8DDE-4530-4049-9A8C-A811A2C5D1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 rtlCol="0"/>
          <a:lstStyle>
            <a:defPPr>
              <a:defRPr lang="de-DE"/>
            </a:defPPr>
          </a:lstStyle>
          <a:p>
            <a:r>
              <a:rPr lang="de-DE" dirty="0"/>
              <a:t>Moderne</a:t>
            </a:r>
            <a:r>
              <a:rPr lang="en-CH" dirty="0"/>
              <a:t>re</a:t>
            </a:r>
            <a:r>
              <a:rPr lang="de-DE" dirty="0"/>
              <a:t> Telefons besorgt die miteinander verbunden sind.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CDF2CB-D253-426E-B44A-B095AC4392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dirty="0"/>
              <a:t>20</a:t>
            </a:r>
            <a:r>
              <a:rPr lang="en-CH" dirty="0"/>
              <a:t>24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24A206-FA1A-4C14-B6FB-CD12350E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dirty="0"/>
              <a:t>Praxis Dr. Müller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339B0E-CD75-418B-A2F4-EBDA9C1E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fld id="{B5CEABB6-07DC-46E8-9B57-56EC44A396E5}" type="slidenum">
              <a:rPr lang="de-DE" smtClean="0"/>
              <a:pPr rtl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3920805"/>
      </p:ext>
    </p:extLst>
  </p:cSld>
  <p:clrMapOvr>
    <a:masterClrMapping/>
  </p:clrMapOvr>
  <p:transition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4E3FF72-DB34-4BB6-A010-93B275EE27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de-DE" dirty="0"/>
              <a:t>20</a:t>
            </a:r>
            <a:r>
              <a:rPr lang="en-CH" dirty="0"/>
              <a:t>24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A13291-3BED-433C-95D4-9FD6E282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dirty="0"/>
              <a:t>Praxis Dr. Müller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1F794A-4793-4DB0-91FD-E5B132FC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fld id="{B5CEABB6-07DC-46E8-9B57-56EC44A396E5}" type="slidenum">
              <a:rPr lang="de-DE" smtClean="0"/>
              <a:pPr rtl="0"/>
              <a:t>4</a:t>
            </a:fld>
            <a:endParaRPr lang="de-DE" dirty="0"/>
          </a:p>
        </p:txBody>
      </p:sp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B2A29D5B-E73E-6F18-B114-1461ACB3B6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0689109"/>
              </p:ext>
            </p:extLst>
          </p:nvPr>
        </p:nvGraphicFramePr>
        <p:xfrm>
          <a:off x="2800759" y="2493034"/>
          <a:ext cx="2866795" cy="1250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3" imgW="1290960" imgH="468000" progId="Package">
                  <p:embed/>
                </p:oleObj>
              </mc:Choice>
              <mc:Fallback>
                <p:oleObj name="Packager Shell Object" showAsIcon="1" r:id="rId3" imgW="1290960" imgH="4680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00759" y="2493034"/>
                        <a:ext cx="2866795" cy="1250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7911590"/>
      </p:ext>
    </p:extLst>
  </p:cSld>
  <p:clrMapOvr>
    <a:masterClrMapping/>
  </p:clrMapOvr>
  <p:transition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0AD2EB-86EE-409B-A978-A2CA82E3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dirty="0"/>
              <a:t>2024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531A96-6BD3-4FD2-9B51-3CBB43DAD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dirty="0"/>
              <a:t>Praxis Dr. Müller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B5FBE9-888B-4FE5-8AC6-FB80C552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fld id="{B5CEABB6-07DC-46E8-9B57-56EC44A396E5}" type="slidenum">
              <a:rPr lang="de-DE" smtClean="0"/>
              <a:pPr rtl="0"/>
              <a:t>5</a:t>
            </a:fld>
            <a:endParaRPr lang="de-DE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195D6B1E-6786-4752-40EB-52B4B47725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636964"/>
              </p:ext>
            </p:extLst>
          </p:nvPr>
        </p:nvGraphicFramePr>
        <p:xfrm>
          <a:off x="3706182" y="2885789"/>
          <a:ext cx="1090103" cy="1086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3" imgW="470160" imgH="468000" progId="Package">
                  <p:embed/>
                </p:oleObj>
              </mc:Choice>
              <mc:Fallback>
                <p:oleObj name="Packager Shell Object" showAsIcon="1" r:id="rId3" imgW="470160" imgH="4680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06182" y="2885789"/>
                        <a:ext cx="1090103" cy="10864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6372204"/>
      </p:ext>
    </p:extLst>
  </p:cSld>
  <p:clrMapOvr>
    <a:masterClrMapping/>
  </p:clrMapOvr>
  <p:transition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59759-F5B8-EAAB-F9EE-7BC5565BF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Ende</a:t>
            </a:r>
            <a:endParaRPr lang="de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AC755-93DF-2659-D578-BC6D78D37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de-DE" dirty="0"/>
              <a:t>20</a:t>
            </a:r>
            <a:r>
              <a:rPr lang="en-CH" dirty="0"/>
              <a:t>24</a:t>
            </a:r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81732-EE90-9CA3-F6C0-ABFD3EEFB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CH" dirty="0"/>
              <a:t>Praxis Dr. Müller</a:t>
            </a:r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39FA6-078A-A1D1-E758-5E2DD3216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de-DE" smtClean="0"/>
              <a:pPr rtl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5670098"/>
      </p:ext>
    </p:extLst>
  </p:cSld>
  <p:clrMapOvr>
    <a:masterClrMapping/>
  </p:clrMapOvr>
  <p:transition>
    <p:push dir="u"/>
  </p:transition>
</p:sld>
</file>

<file path=ppt/theme/theme1.xml><?xml version="1.0" encoding="utf-8"?>
<a:theme xmlns:a="http://schemas.openxmlformats.org/drawingml/2006/main" name="Benutzerdefiniert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1374528_TF33968143_Win32" id="{212BFE24-30E6-4C3E-9B53-F29A9181BD21}" vid="{982B489A-C9B1-4FBF-BBC5-D41820D2710F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  <Background xmlns="71af3243-3dd4-4a8d-8c0d-dd76da1f02a5">false</Background>
  </documentManagement>
</p:properties>
</file>

<file path=customXml/itemProps1.xml><?xml version="1.0" encoding="utf-8"?>
<ds:datastoreItem xmlns:ds="http://schemas.openxmlformats.org/officeDocument/2006/customXml" ds:itemID="{74F3B805-9182-4EE7-B68A-02EE558FC4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D1D862-643C-46A1-A5ED-679CEB6DE2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4F7209-A407-4CFB-9C3E-C69AB93152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{DDB00AD7-7C6A-4868-A2F1-2A1B0BF89D1E}tf33968143_win32</Template>
  <TotalTime>0</TotalTime>
  <Words>141</Words>
  <Application>Microsoft Office PowerPoint</Application>
  <PresentationFormat>Widescreen</PresentationFormat>
  <Paragraphs>37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Calibri</vt:lpstr>
      <vt:lpstr>Benutzerdefiniert</vt:lpstr>
      <vt:lpstr>Packager Shell Object</vt:lpstr>
      <vt:lpstr>Praxis Dr.Müller</vt:lpstr>
      <vt:lpstr>Problemstellung</vt:lpstr>
      <vt:lpstr>LÖSUNG</vt:lpstr>
      <vt:lpstr>PowerPoint Presentation</vt:lpstr>
      <vt:lpstr>PowerPoint Presentation</vt:lpstr>
      <vt:lpstr>Ende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Praxis Dr.Müller</dc:title>
  <dc:creator>Benicio von Felten</dc:creator>
  <cp:lastModifiedBy>Benicio von Felten</cp:lastModifiedBy>
  <cp:revision>6</cp:revision>
  <dcterms:created xsi:type="dcterms:W3CDTF">2024-01-16T10:18:34Z</dcterms:created>
  <dcterms:modified xsi:type="dcterms:W3CDTF">2024-01-23T09:57:33Z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