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2" r:id="rId6"/>
    <p:sldId id="264" r:id="rId7"/>
    <p:sldId id="258" r:id="rId8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215" autoAdjust="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86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de-DE"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de-DE" sz="1200"/>
            </a:lvl1pPr>
          </a:lstStyle>
          <a:p>
            <a:pPr rtl="0"/>
            <a:fld id="{0ACFAD08-F132-469E-95A2-62080E3FF9DA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de-DE"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de-DE" sz="1200"/>
            </a:lvl1pPr>
          </a:lstStyle>
          <a:p>
            <a:pPr rtl="0"/>
            <a:fld id="{BBEB6193-5AA7-489B-8575-00593FC261DE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de-DE"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de-DE" sz="1200"/>
            </a:lvl1pPr>
          </a:lstStyle>
          <a:p>
            <a:pPr rtl="0"/>
            <a:fld id="{0197592B-4C02-4B28-915B-C0D77D922504}" type="datetime1">
              <a:rPr lang="de-DE" smtClean="0"/>
              <a:t>27.11.2023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de-DE"/>
            </a:defPPr>
          </a:lstStyle>
          <a:p>
            <a:pPr lvl="0" rtl="0"/>
            <a:r>
              <a:rPr lang="de-DE"/>
              <a:t>Textmasterformat durch Klicken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de-DE"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de-DE" sz="1200"/>
            </a:lvl1pPr>
          </a:lstStyle>
          <a:p>
            <a:pPr rtl="0"/>
            <a:fld id="{10895658-EA1F-4910-80AB-4DA76E167475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466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668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0414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688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hteck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rtlCol="0" anchor="b"/>
          <a:lstStyle>
            <a:lvl1pPr algn="l">
              <a:defRPr lang="de-DE" sz="60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rtlCol="0"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lang="de-DE" sz="1800">
                <a:solidFill>
                  <a:schemeClr val="tx2"/>
                </a:solidFill>
              </a:defRPr>
            </a:lvl1pPr>
            <a:lvl2pPr marL="457200" indent="0" algn="ctr">
              <a:buNone/>
              <a:defRPr lang="de-DE" sz="2000"/>
            </a:lvl2pPr>
            <a:lvl3pPr marL="914400" indent="0" algn="ctr">
              <a:buNone/>
              <a:defRPr lang="de-DE" sz="1800"/>
            </a:lvl3pPr>
            <a:lvl4pPr marL="1371600" indent="0" algn="ctr">
              <a:buNone/>
              <a:defRPr lang="de-DE" sz="1600"/>
            </a:lvl4pPr>
            <a:lvl5pPr marL="1828800" indent="0" algn="ctr">
              <a:buNone/>
              <a:defRPr lang="de-DE" sz="1600"/>
            </a:lvl5pPr>
            <a:lvl6pPr marL="2286000" indent="0" algn="ctr">
              <a:buNone/>
              <a:defRPr lang="de-DE" sz="1600"/>
            </a:lvl6pPr>
            <a:lvl7pPr marL="2743200" indent="0" algn="ctr">
              <a:buNone/>
              <a:defRPr lang="de-DE" sz="1600"/>
            </a:lvl7pPr>
            <a:lvl8pPr marL="3200400" indent="0" algn="ctr">
              <a:buNone/>
              <a:defRPr lang="de-DE" sz="1600"/>
            </a:lvl8pPr>
            <a:lvl9pPr marL="3657600" indent="0" algn="ctr">
              <a:buNone/>
              <a:defRPr lang="de-DE" sz="1600"/>
            </a:lvl9pPr>
          </a:lstStyle>
          <a:p>
            <a:pPr rtl="0"/>
            <a:r>
              <a:rPr lang="en-GB"/>
              <a:t>Click to edit Master subtitle style</a:t>
            </a: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" name="Rechteck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grpSp>
        <p:nvGrpSpPr>
          <p:cNvPr id="116" name="Gruppieren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uppieren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uppieren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uppieren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uppieren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uppieren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uppieren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uppieren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Ellipse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Ellipse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Ellipse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Ellipse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Ellipse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92" name="Ellipse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98" name="Ellipse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02" name="Ellipse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05" name="Ellipse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08" name="Ellipse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10" name="Ellipse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113" name="Ellipse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r>
                <a:rPr lang="de-DE" dirty="0"/>
                <a:t> </a:t>
              </a:r>
            </a:p>
          </p:txBody>
        </p:sp>
      </p:grpSp>
      <p:sp>
        <p:nvSpPr>
          <p:cNvPr id="23" name="Freihandform: Form 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68" name="Rechteck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5" name="Ellipse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291" name="Rechteck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297" name="Grafik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fik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Gerader Verbinde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tvergleich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de-DE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de-DE" sz="1000"/>
            </a:lvl2pPr>
            <a:lvl3pPr>
              <a:defRPr lang="de-DE" sz="1000"/>
            </a:lvl3pPr>
            <a:lvl4pPr>
              <a:defRPr lang="de-DE" sz="1000"/>
            </a:lvl4pPr>
            <a:lvl5pPr>
              <a:defRPr lang="de-DE" sz="1000"/>
            </a:lvl5pPr>
          </a:lstStyle>
          <a:p>
            <a:pPr lvl="0" rtl="0"/>
            <a:r>
              <a:rPr lang="de-DE"/>
              <a:t>Text hinzufügen</a:t>
            </a:r>
          </a:p>
        </p:txBody>
      </p:sp>
      <p:sp>
        <p:nvSpPr>
          <p:cNvPr id="30" name="Textplatzhalt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de-DE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de-DE" sz="1000"/>
            </a:lvl2pPr>
            <a:lvl3pPr>
              <a:defRPr lang="de-DE" sz="1000"/>
            </a:lvl3pPr>
            <a:lvl4pPr>
              <a:defRPr lang="de-DE" sz="1000"/>
            </a:lvl4pPr>
            <a:lvl5pPr>
              <a:defRPr lang="de-DE" sz="1000"/>
            </a:lvl5pPr>
          </a:lstStyle>
          <a:p>
            <a:pPr lvl="0" rtl="0"/>
            <a:r>
              <a:rPr lang="de-DE"/>
              <a:t>Text hinzufügen</a:t>
            </a:r>
          </a:p>
        </p:txBody>
      </p:sp>
      <p:sp>
        <p:nvSpPr>
          <p:cNvPr id="32" name="Textplatzhalt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de-DE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de-DE" sz="1000"/>
            </a:lvl2pPr>
            <a:lvl3pPr>
              <a:defRPr lang="de-DE" sz="1000"/>
            </a:lvl3pPr>
            <a:lvl4pPr>
              <a:defRPr lang="de-DE" sz="1000"/>
            </a:lvl4pPr>
            <a:lvl5pPr>
              <a:defRPr lang="de-DE" sz="1000"/>
            </a:lvl5pPr>
          </a:lstStyle>
          <a:p>
            <a:pPr lvl="0" rtl="0"/>
            <a:r>
              <a:rPr lang="de-DE"/>
              <a:t>Text hinzufügen</a:t>
            </a:r>
          </a:p>
        </p:txBody>
      </p:sp>
      <p:sp>
        <p:nvSpPr>
          <p:cNvPr id="63" name="Datumsplatzhalt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>
                <a:solidFill>
                  <a:schemeClr val="tx2"/>
                </a:solidFill>
              </a:defRPr>
            </a:lvl1pPr>
            <a:lvl2pPr>
              <a:defRPr lang="de-DE" sz="1600">
                <a:solidFill>
                  <a:schemeClr val="tx2"/>
                </a:solidFill>
              </a:defRPr>
            </a:lvl2pPr>
            <a:lvl3pPr>
              <a:defRPr lang="de-DE" sz="1600">
                <a:solidFill>
                  <a:schemeClr val="tx2"/>
                </a:solidFill>
              </a:defRPr>
            </a:lvl3pPr>
            <a:lvl4pPr>
              <a:defRPr lang="de-DE" sz="1600">
                <a:solidFill>
                  <a:schemeClr val="tx2"/>
                </a:solidFill>
              </a:defRPr>
            </a:lvl4pPr>
            <a:lvl5pPr>
              <a:defRPr lang="de-DE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36" name="Textplatzhalt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>
                <a:solidFill>
                  <a:schemeClr val="tx2"/>
                </a:solidFill>
              </a:defRPr>
            </a:lvl1pPr>
            <a:lvl2pPr>
              <a:defRPr lang="de-DE" sz="1600">
                <a:solidFill>
                  <a:schemeClr val="tx2"/>
                </a:solidFill>
              </a:defRPr>
            </a:lvl2pPr>
            <a:lvl3pPr>
              <a:defRPr lang="de-DE" sz="1600">
                <a:solidFill>
                  <a:schemeClr val="tx2"/>
                </a:solidFill>
              </a:defRPr>
            </a:lvl3pPr>
            <a:lvl4pPr>
              <a:defRPr lang="de-DE" sz="1600">
                <a:solidFill>
                  <a:schemeClr val="tx2"/>
                </a:solidFill>
              </a:defRPr>
            </a:lvl4pPr>
            <a:lvl5pPr>
              <a:defRPr lang="de-DE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38" name="Textplatzhalt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>
                <a:solidFill>
                  <a:schemeClr val="tx2"/>
                </a:solidFill>
              </a:defRPr>
            </a:lvl1pPr>
            <a:lvl2pPr>
              <a:defRPr lang="de-DE" sz="1600">
                <a:solidFill>
                  <a:schemeClr val="tx2"/>
                </a:solidFill>
              </a:defRPr>
            </a:lvl2pPr>
            <a:lvl3pPr>
              <a:defRPr lang="de-DE" sz="1600">
                <a:solidFill>
                  <a:schemeClr val="tx2"/>
                </a:solidFill>
              </a:defRPr>
            </a:lvl3pPr>
            <a:lvl4pPr>
              <a:defRPr lang="de-DE" sz="1600">
                <a:solidFill>
                  <a:schemeClr val="tx2"/>
                </a:solidFill>
              </a:defRPr>
            </a:lvl4pPr>
            <a:lvl5pPr>
              <a:defRPr lang="de-DE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44" name="Freihandform: Form 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48" name="Grafik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fik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</p:grpSp>
      <p:sp>
        <p:nvSpPr>
          <p:cNvPr id="64" name="Fußzeilenplatzhalt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65" name="Foliennummernplatzhalt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de-DE" sz="1600"/>
            </a:lvl1pPr>
            <a:lvl2pPr>
              <a:lnSpc>
                <a:spcPts val="2000"/>
              </a:lnSpc>
              <a:defRPr lang="de-DE" sz="1600"/>
            </a:lvl2pPr>
            <a:lvl3pPr>
              <a:lnSpc>
                <a:spcPts val="2000"/>
              </a:lnSpc>
              <a:defRPr lang="de-DE" sz="1600"/>
            </a:lvl3pPr>
            <a:lvl4pPr>
              <a:lnSpc>
                <a:spcPts val="2000"/>
              </a:lnSpc>
              <a:defRPr lang="de-DE" sz="1600"/>
            </a:lvl4pPr>
            <a:lvl5pPr>
              <a:lnSpc>
                <a:spcPts val="2000"/>
              </a:lnSpc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de-DE" sz="1600"/>
            </a:lvl1pPr>
            <a:lvl2pPr>
              <a:lnSpc>
                <a:spcPts val="2000"/>
              </a:lnSpc>
              <a:defRPr lang="de-DE" sz="1600"/>
            </a:lvl2pPr>
            <a:lvl3pPr>
              <a:lnSpc>
                <a:spcPts val="2000"/>
              </a:lnSpc>
              <a:defRPr lang="de-DE" sz="1600"/>
            </a:lvl3pPr>
            <a:lvl4pPr>
              <a:lnSpc>
                <a:spcPts val="2000"/>
              </a:lnSpc>
              <a:defRPr lang="de-DE" sz="1600"/>
            </a:lvl4pPr>
            <a:lvl5pPr>
              <a:lnSpc>
                <a:spcPts val="2000"/>
              </a:lnSpc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12" name="Bild 11" descr="Ein schwarzweiß gestreiftes Muster&#10;&#10;Die Beschreibung wurde automatisch mit geringem Zuverlässigkeitsgrad generiert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31" name="Grafik 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umsplatzhalt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33" name="Fußzeilenplatzhalt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34" name="Foliennummernplatzhalt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ttbewerbsdiagramm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  <a:endParaRPr lang="de-DE" dirty="0"/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de-DE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TITEL FÜR QUADRANT</a:t>
            </a:r>
          </a:p>
        </p:txBody>
      </p:sp>
      <p:sp>
        <p:nvSpPr>
          <p:cNvPr id="12" name="Textplatzhalt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 rtlCol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de-DE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TITEL FÜR QUADRANT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 rtlCol="0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lang="de-DE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TITEL FÜR QUADRANT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de-DE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TITEL FÜR QUADRANT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umsplatzhalt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hteck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pic>
            <p:nvPicPr>
              <p:cNvPr id="9" name="Grafik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hteck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pic>
            <p:nvPicPr>
              <p:cNvPr id="12" name="Grafik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uppieren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ihandform: Form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90" name="Freihandform: Form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9" name="Freihandform: Form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8" name="Freihandform: Form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7" name="Freihandform: Form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6" name="Freihandform: Form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5" name="Freihandform: Form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4" name="Freihandform: Form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3" name="Freihandform: Form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2" name="Freihandform: Form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1" name="Freihandform: Form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80" name="Freihandform: Form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79" name="Freihandform: Form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78" name="Freihandform: Form 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77" name="Freihandform: Form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76" name="Freihandform: Form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  <p:sp>
              <p:nvSpPr>
                <p:cNvPr id="73" name="Freihandform: Form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de-DE"/>
                  </a:defPPr>
                </a:lstStyle>
                <a:p>
                  <a:pPr algn="ctr" rtl="0"/>
                  <a:endParaRPr lang="de-DE" dirty="0"/>
                </a:p>
              </p:txBody>
            </p:sp>
          </p:grpSp>
          <p:sp>
            <p:nvSpPr>
              <p:cNvPr id="101" name="Freihandform: Form 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33" name="Freihandform: Form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55" name="Freihandform: Form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54" name="Freihandform: Form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53" name="Freihandform: Form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52" name="Freihandform: Form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51" name="Freihandform: Form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50" name="Freihandform: Form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9" name="Freihandform: Form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8" name="Freihandform: Form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7" name="Freihandform: Form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6" name="Freihandform: Form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5" name="Freihandform: Form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4" name="Freihandform: Form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3" name="Freihandform: Form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2" name="Freihandform: Form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1" name="Freihandform: Form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40" name="Freihandform: Form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39" name="Freihandform: Form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38" name="Freihandform: Form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37" name="Freihandform: Form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de-DE"/>
                </a:defPPr>
              </a:lstStyle>
              <a:p>
                <a:pPr rtl="0"/>
                <a:endParaRPr lang="de-DE" dirty="0"/>
              </a:p>
            </p:txBody>
          </p:sp>
          <p:sp>
            <p:nvSpPr>
              <p:cNvPr id="163" name="Freihandform: Form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84" name="Freihandform: Form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83" name="Freihandform: Form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82" name="Freihandform: Form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81" name="Freihandform: Form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80" name="Freihandform: Form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9" name="Freihandform: Form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8" name="Freihandform: Form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7" name="Freihandform: Form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6" name="Freihandform: Form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5" name="Freihandform: Form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4" name="Freihandform: Form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3" name="Freihandform: Form 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2" name="Freihandform: Form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1" name="Freihandform: Form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70" name="Freihandform: Form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69" name="Freihandform: Form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68" name="Freihandform: Form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67" name="Freihandform: Form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</p:grpSp>
      </p:grpSp>
      <p:sp>
        <p:nvSpPr>
          <p:cNvPr id="94" name="Textplatzhalt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de-DE" sz="18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72" name="Textplatzhalt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1" name="Textplatzhalt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75" name="Textplatzhalt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4" name="Textplatzhalt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93" name="Textplatzhalt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92" name="Textplatzhalt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209" name="Datumsplatzhalt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210" name="Fußzeilenplatzhalt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211" name="Foliennummernplatzhalt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mit Untertite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 rtlCol="0">
            <a:noAutofit/>
          </a:bodyPr>
          <a:lstStyle>
            <a:lvl1pPr marL="0" indent="0">
              <a:buNone/>
              <a:defRPr lang="de-DE" sz="1800"/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de-DE" sz="1600"/>
            </a:lvl1pPr>
            <a:lvl2pPr>
              <a:lnSpc>
                <a:spcPts val="2000"/>
              </a:lnSpc>
              <a:defRPr lang="de-DE" sz="1600"/>
            </a:lvl2pPr>
            <a:lvl3pPr>
              <a:lnSpc>
                <a:spcPts val="2000"/>
              </a:lnSpc>
              <a:defRPr lang="de-DE" sz="1600"/>
            </a:lvl3pPr>
            <a:lvl4pPr>
              <a:lnSpc>
                <a:spcPts val="2000"/>
              </a:lnSpc>
              <a:defRPr lang="de-DE" sz="1600"/>
            </a:lvl4pPr>
            <a:lvl5pPr>
              <a:lnSpc>
                <a:spcPts val="2000"/>
              </a:lnSpc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de-DE" sz="1600"/>
            </a:lvl1pPr>
            <a:lvl2pPr>
              <a:lnSpc>
                <a:spcPts val="2000"/>
              </a:lnSpc>
              <a:defRPr lang="de-DE" sz="1600"/>
            </a:lvl2pPr>
            <a:lvl3pPr>
              <a:lnSpc>
                <a:spcPts val="2000"/>
              </a:lnSpc>
              <a:defRPr lang="de-DE" sz="1600"/>
            </a:lvl3pPr>
            <a:lvl4pPr>
              <a:lnSpc>
                <a:spcPts val="2000"/>
              </a:lnSpc>
              <a:defRPr lang="de-DE" sz="1600"/>
            </a:lvl4pPr>
            <a:lvl5pPr>
              <a:lnSpc>
                <a:spcPts val="2000"/>
              </a:lnSpc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12" name="Bild 11" descr="Ein schwarzweiß gestreiftes Muster&#10;&#10;Die Beschreibung wurde automatisch mit geringem Zuverlässigkeitsgrad generiert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31" name="Grafik 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umsplatzhalt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33" name="Fußzeilenplatzhalt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34" name="Foliennummernplatzhalt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itachs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  <a:endParaRPr lang="de-DE" dirty="0"/>
          </a:p>
        </p:txBody>
      </p:sp>
      <p:sp>
        <p:nvSpPr>
          <p:cNvPr id="35" name="Textplatzhalt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de-DE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/>
              <a:t>Elementtitel</a:t>
            </a:r>
            <a:endParaRPr lang="de-DE" dirty="0"/>
          </a:p>
        </p:txBody>
      </p:sp>
      <p:sp>
        <p:nvSpPr>
          <p:cNvPr id="36" name="Textplatzhalt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de-DE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Monat, Jahr</a:t>
            </a:r>
            <a:endParaRPr lang="de-DE" dirty="0"/>
          </a:p>
        </p:txBody>
      </p:sp>
      <p:sp>
        <p:nvSpPr>
          <p:cNvPr id="59" name="Textplatzhalt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de-DE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/>
              <a:t>Elementtitel</a:t>
            </a:r>
            <a:endParaRPr lang="de-DE" dirty="0"/>
          </a:p>
        </p:txBody>
      </p:sp>
      <p:sp>
        <p:nvSpPr>
          <p:cNvPr id="60" name="Textplatzhalt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de-DE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Monat, Jahr</a:t>
            </a:r>
            <a:endParaRPr lang="de-DE" dirty="0"/>
          </a:p>
        </p:txBody>
      </p:sp>
      <p:sp>
        <p:nvSpPr>
          <p:cNvPr id="61" name="Textplatzhalt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de-DE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/>
              <a:t>Elementtitel</a:t>
            </a:r>
            <a:endParaRPr lang="de-DE" dirty="0"/>
          </a:p>
        </p:txBody>
      </p:sp>
      <p:sp>
        <p:nvSpPr>
          <p:cNvPr id="62" name="Textplatzhalt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de-DE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Monat Jahr</a:t>
            </a:r>
            <a:endParaRPr lang="de-DE" dirty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lang="de-DE"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de-DE"/>
              <a:t>Jahr</a:t>
            </a:r>
            <a:endParaRPr lang="de-DE" dirty="0"/>
          </a:p>
        </p:txBody>
      </p:sp>
      <p:sp>
        <p:nvSpPr>
          <p:cNvPr id="10" name="Textplatzhalt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6" name="Textplatzhalt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7" name="Textplatzhalt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9" name="Textplatzhalt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0" name="Textplatzhalt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8" name="Textplatzhalt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1" name="Textplatzhalt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2" name="Textplatzhalt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lang="de-DE"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de-DE"/>
              <a:t>Jahr</a:t>
            </a:r>
            <a:endParaRPr lang="de-DE" dirty="0"/>
          </a:p>
        </p:txBody>
      </p:sp>
      <p:sp>
        <p:nvSpPr>
          <p:cNvPr id="23" name="Textplatzhalt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4" name="Textplatzhalt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5" name="Textplatzhalt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6" name="Textplatzhalt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7" name="Textplatzhalt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8" name="Textplatzhalt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29" name="Textplatzhalt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31" name="Textplatzhalt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32" name="Textplatzhalt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30" name="Textplatzhalt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33" name="Textplatzhalt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34" name="Textplatzhalt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de-DE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de-DE"/>
              <a:t>MM</a:t>
            </a:r>
            <a:endParaRPr lang="de-DE" dirty="0"/>
          </a:p>
        </p:txBody>
      </p:sp>
      <p:sp>
        <p:nvSpPr>
          <p:cNvPr id="37" name="Pfeil: Rechts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platzhalt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de-DE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/>
              <a:t>Elementtitel</a:t>
            </a:r>
            <a:endParaRPr lang="de-DE" dirty="0"/>
          </a:p>
        </p:txBody>
      </p:sp>
      <p:sp>
        <p:nvSpPr>
          <p:cNvPr id="64" name="Textplatzhalt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de-DE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Monat, Jahr</a:t>
            </a:r>
            <a:endParaRPr lang="de-DE" dirty="0"/>
          </a:p>
        </p:txBody>
      </p:sp>
      <p:sp>
        <p:nvSpPr>
          <p:cNvPr id="65" name="Textplatzhalt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de-DE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/>
              <a:t>Elementtitel</a:t>
            </a:r>
            <a:endParaRPr lang="de-DE" dirty="0"/>
          </a:p>
        </p:txBody>
      </p:sp>
      <p:sp>
        <p:nvSpPr>
          <p:cNvPr id="66" name="Textplatzhalt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de-DE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Monat, Jahr</a:t>
            </a:r>
            <a:endParaRPr lang="de-DE" dirty="0"/>
          </a:p>
        </p:txBody>
      </p:sp>
      <p:sp>
        <p:nvSpPr>
          <p:cNvPr id="67" name="Textplatzhalt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de-DE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/>
              <a:t>Elementtitel</a:t>
            </a:r>
            <a:endParaRPr lang="de-DE" dirty="0"/>
          </a:p>
        </p:txBody>
      </p:sp>
      <p:sp>
        <p:nvSpPr>
          <p:cNvPr id="68" name="Textplatzhalt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de-DE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de-DE"/>
              <a:t>Monat, Jahr</a:t>
            </a:r>
            <a:endParaRPr lang="de-DE" dirty="0"/>
          </a:p>
        </p:txBody>
      </p:sp>
      <p:sp>
        <p:nvSpPr>
          <p:cNvPr id="40" name="Datumsplatzhalt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41" name="Fußzeilenplatzhalt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42" name="Foliennummernplatzhalt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 rtlCol="0">
            <a:normAutofit/>
          </a:bodyPr>
          <a:lstStyle>
            <a:lvl1pPr marL="0" indent="0">
              <a:buNone/>
              <a:defRPr lang="de-DE" sz="1600"/>
            </a:lvl1pPr>
            <a:lvl2pPr marL="457200" indent="0">
              <a:buNone/>
              <a:defRPr lang="de-DE" sz="1600"/>
            </a:lvl2pPr>
            <a:lvl3pPr marL="914400" indent="0">
              <a:buNone/>
              <a:defRPr lang="de-DE" sz="1600"/>
            </a:lvl3pPr>
            <a:lvl4pPr marL="1371600" indent="0">
              <a:buNone/>
              <a:defRPr lang="de-DE" sz="1600"/>
            </a:lvl4pPr>
            <a:lvl5pPr marL="1828800" indent="0">
              <a:buNone/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sp>
        <p:nvSpPr>
          <p:cNvPr id="7" name="Rechteck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– 4-Aufwärt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13" name="Bildplatzhalt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19" name="Bildplatzhalt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0" name="Textplatzhalt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21" name="Textplatzhalt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16" name="Bildplatzhalt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7" name="Textplatzhalt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18" name="Textplatzhalt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umsplatzhalt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33" name="Fußzeilenplatzhalt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46" name="Foliennummernplatzhalt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– 8-Aufwärt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13" name="Bildplatzhalt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19" name="Bildplatzhalt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0" name="Textplatzhalt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21" name="Textplatzhalt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16" name="Bildplatzhalt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7" name="Textplatzhalt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18" name="Textplatzhalt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34" name="Bildplatzhalt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35" name="Textplatzhalt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36" name="Textplatzhalt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37" name="Bildplatzhalt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38" name="Textplatzhalt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39" name="Textplatzhalt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43" name="Bildplatzhalt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44" name="Textplatzhalt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45" name="Textplatzhalt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sp>
        <p:nvSpPr>
          <p:cNvPr id="40" name="Bildplatzhalt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41" name="Textplatzhalt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Name</a:t>
            </a:r>
          </a:p>
        </p:txBody>
      </p:sp>
      <p:sp>
        <p:nvSpPr>
          <p:cNvPr id="42" name="Textplatzhalt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de-DE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de-DE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de-DE"/>
              <a:t>Titel</a:t>
            </a:r>
          </a:p>
        </p:txBody>
      </p:sp>
      <p:pic>
        <p:nvPicPr>
          <p:cNvPr id="49" name="Grafik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umsplatzhalt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51" name="Fußzeilenplatzhalt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52" name="Foliennummernplatzhalt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zieru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14" name="Bild 13" descr="Ein schwarzweiß gestreiftes Muster&#10;&#10;Die Beschreibung wurde automatisch mit geringem Zuverlässigkeitsgrad generiert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1" name="Textplatzhalt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5" name="Textplatzhalt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 rtlCol="0">
            <a:noAutofit/>
          </a:bodyPr>
          <a:lstStyle>
            <a:lvl1pPr marL="0" indent="0" algn="r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58" name="Textplatzhalt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2" name="Textplatzhalt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6" name="Textplatzhalt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 rtlCol="0">
            <a:noAutofit/>
          </a:bodyPr>
          <a:lstStyle>
            <a:lvl1pPr marL="0" indent="0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59" name="Textplatzhalt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3" name="Textplatzhalt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 rtlCol="0">
            <a:noAutofit/>
          </a:bodyPr>
          <a:lstStyle>
            <a:lvl1pPr marL="0" indent="0" algn="r">
              <a:buNone/>
              <a:defRPr lang="de-DE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7" name="Textplatzhalt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 rtlCol="0">
            <a:noAutofit/>
          </a:bodyPr>
          <a:lstStyle>
            <a:lvl1pPr marL="0" indent="0" algn="r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  <a:lvl2pPr>
              <a:defRPr lang="de-DE">
                <a:solidFill>
                  <a:schemeClr val="bg1"/>
                </a:solidFill>
              </a:defRPr>
            </a:lvl2pPr>
            <a:lvl3pPr>
              <a:defRPr lang="de-DE">
                <a:solidFill>
                  <a:schemeClr val="bg1"/>
                </a:solidFill>
              </a:defRPr>
            </a:lvl3pPr>
            <a:lvl4pPr>
              <a:defRPr lang="de-DE">
                <a:solidFill>
                  <a:schemeClr val="bg1"/>
                </a:solidFill>
              </a:defRPr>
            </a:lvl4pPr>
            <a:lvl5pPr>
              <a:defRPr lang="de-DE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sp>
        <p:nvSpPr>
          <p:cNvPr id="60" name="Textplatzhalt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4" name="Textplatzhalt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 rtlCol="0">
            <a:noAutofit/>
          </a:bodyPr>
          <a:lstStyle>
            <a:lvl1pPr marL="0" indent="0">
              <a:buNone/>
              <a:defRPr lang="de-DE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68" name="Textplatzhalt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 rtlCol="0">
            <a:noAutofit/>
          </a:bodyPr>
          <a:lstStyle>
            <a:lvl1pPr marL="0" indent="0">
              <a:buNone/>
              <a:defRPr lang="de-DE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de-DE" sz="1800">
                <a:solidFill>
                  <a:schemeClr val="bg1"/>
                </a:solidFill>
              </a:defRPr>
            </a:lvl2pPr>
            <a:lvl3pPr marL="914400" indent="0">
              <a:buNone/>
              <a:defRPr lang="de-DE" sz="1600">
                <a:solidFill>
                  <a:schemeClr val="bg1"/>
                </a:solidFill>
              </a:defRPr>
            </a:lvl3pPr>
            <a:lvl4pPr marL="1371600" indent="0">
              <a:buNone/>
              <a:defRPr lang="de-DE" sz="1400">
                <a:solidFill>
                  <a:schemeClr val="bg1"/>
                </a:solidFill>
              </a:defRPr>
            </a:lvl4pPr>
            <a:lvl5pPr marL="1828800" indent="0">
              <a:buNone/>
              <a:defRPr lang="de-DE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de-DE"/>
              <a:t>Text</a:t>
            </a:r>
          </a:p>
        </p:txBody>
      </p:sp>
      <p:sp>
        <p:nvSpPr>
          <p:cNvPr id="15" name="Datumsplatzhalt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16" name="Fußzeilenplatzhalt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– rech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hteck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 rtlCol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de-DE" sz="1800" baseline="0"/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20" name="Bild 19" descr="Ein schwarzweiß gestreiftes Muster&#10;&#10;Die Beschreibung wurde automatisch mit geringem Zuverlässigkeitsgrad generiert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hteck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uppieren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uppieren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uppieren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uppieren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uppieren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uppieren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Ellipse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Ellipse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Ellipse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Ellipse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Ellipse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52" name="Ellipse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50" name="Ellipse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44" name="Ellipse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r>
                <a:rPr lang="de-DE" dirty="0"/>
                <a:t> </a:t>
              </a:r>
            </a:p>
          </p:txBody>
        </p:sp>
      </p:grpSp>
      <p:sp>
        <p:nvSpPr>
          <p:cNvPr id="75" name="Rechteck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74" name="Freihandform: Form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Ellipse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12" name="Datumsplatzhalt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113" name="Fußzeilenplatzhalt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114" name="Foliennummernplatzhalt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bemerku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 rtlCol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de-DE" sz="1800"/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hteck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hteck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9" name="Freihandform: Form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8" name="Freihandform: Form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7" name="Freihandform: Form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6" name="Freihandform: Form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4" name="Freihandform: Form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3" name="Freihandform: Form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80" name="Freihandform: Form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79" name="Freihandform: Form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78" name="Freihandform: Form 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77" name="Freihandform: Form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76" name="Freihandform: Form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73" name="Freihandform: Form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</p:grpSp>
      <p:sp>
        <p:nvSpPr>
          <p:cNvPr id="101" name="Freihandform: Form 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33" name="Freihandform: Form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55" name="Freihandform: Form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54" name="Freihandform: Form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53" name="Freihandform: Form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52" name="Freihandform: Form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51" name="Freihandform: Form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50" name="Freihandform: Form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9" name="Freihandform: Form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8" name="Freihandform: Form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7" name="Freihandform: Form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6" name="Freihandform: Form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5" name="Freihandform: Form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4" name="Freihandform: Form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3" name="Freihandform: Form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2" name="Freihandform: Form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1" name="Freihandform: Form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40" name="Freihandform: Form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39" name="Freihandform: Form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38" name="Freihandform: Form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37" name="Freihandform: Form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de-DE"/>
            </a:defPPr>
          </a:lstStyle>
          <a:p>
            <a:pPr rtl="0"/>
            <a:endParaRPr lang="de-DE" dirty="0"/>
          </a:p>
        </p:txBody>
      </p:sp>
      <p:sp>
        <p:nvSpPr>
          <p:cNvPr id="163" name="Freihandform: Form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84" name="Freihandform: Form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83" name="Freihandform: Form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82" name="Freihandform: Form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81" name="Freihandform: Form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80" name="Freihandform: Form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9" name="Freihandform: Form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8" name="Freihandform: Form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7" name="Freihandform: Form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6" name="Freihandform: Form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5" name="Freihandform: Form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4" name="Freihandform: Form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3" name="Freihandform: Form 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2" name="Freihandform: Form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1" name="Freihandform: Form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70" name="Freihandform: Form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69" name="Freihandform: Form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68" name="Freihandform: Form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67" name="Freihandform: Form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209" name="Datumsplatzhalt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210" name="Fußzeilenplatzhalt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211" name="Foliennummernplatzhalt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hteck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hteck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ihandform: Form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90" name="Freihandform: Form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9" name="Freihandform: Form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8" name="Freihandform: Form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7" name="Freihandform: Form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6" name="Freihandform: Form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5" name="Freihandform: Form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4" name="Freihandform: Form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3" name="Freihandform: Form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2" name="Freihandform: Form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1" name="Freihandform: Form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80" name="Freihandform: Form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79" name="Freihandform: Form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78" name="Freihandform: Form 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77" name="Freihandform: Form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76" name="Freihandform: Form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73" name="Freihandform: Form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</p:grpSp>
        <p:sp>
          <p:nvSpPr>
            <p:cNvPr id="101" name="Freihandform: Form 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33" name="Freihandform: Form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55" name="Freihandform: Form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54" name="Freihandform: Form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53" name="Freihandform: Form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52" name="Freihandform: Form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51" name="Freihandform: Form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50" name="Freihandform: Form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9" name="Freihandform: Form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8" name="Freihandform: Form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7" name="Freihandform: Form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6" name="Freihandform: Form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5" name="Freihandform: Form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4" name="Freihandform: Form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3" name="Freihandform: Form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2" name="Freihandform: Form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1" name="Freihandform: Form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40" name="Freihandform: Form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39" name="Freihandform: Form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38" name="Freihandform: Form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37" name="Freihandform: Form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de-DE"/>
              </a:defPPr>
            </a:lstStyle>
            <a:p>
              <a:pPr rtl="0"/>
              <a:endParaRPr lang="de-DE" dirty="0"/>
            </a:p>
          </p:txBody>
        </p:sp>
        <p:sp>
          <p:nvSpPr>
            <p:cNvPr id="163" name="Freihandform: Form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84" name="Freihandform: Form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83" name="Freihandform: Form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82" name="Freihandform: Form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81" name="Freihandform: Form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80" name="Freihandform: Form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9" name="Freihandform: Form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8" name="Freihandform: Form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7" name="Freihandform: Form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6" name="Freihandform: Form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5" name="Freihandform: Form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4" name="Freihandform: Form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3" name="Freihandform: Form 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2" name="Freihandform: Form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1" name="Freihandform: Form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70" name="Freihandform: Form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69" name="Freihandform: Form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68" name="Freihandform: Form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67" name="Freihandform: Form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</p:grpSp>
      <p:sp>
        <p:nvSpPr>
          <p:cNvPr id="96" name="Textplatzhalt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95" name="Textplatzhalt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98" name="Textplatzhalt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97" name="Textplatzhalt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00" name="Textplatzhalt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99" name="Textplatzhalt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03" name="Textplatzhalt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102" name="Textplatzhalt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05" name="Textplatzhalt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104" name="Textplatzhalt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209" name="Datumsplatzhalt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210" name="Fußzeilenplatzhalt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211" name="Foliennummernplatzhalt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ösu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33" name="Rechteck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35" name="Bild 34" descr="Ein schwarzweiß gestreiftes Muster&#10;&#10;Die Beschreibung wurde automatisch mit geringem Zuverlässigkeitsgrad generiert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fik 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38" name="Grafik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uppieren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uppieren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uppieren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uppieren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uppieren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uppieren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uppieren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Ellipse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de-DE"/>
                              </a:defPPr>
                            </a:lstStyle>
                            <a:p>
                              <a:pPr algn="ctr" rtl="0"/>
                              <a:r>
                                <a:rPr lang="de-DE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Ellipse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de-DE"/>
                              </a:defPPr>
                            </a:lstStyle>
                            <a:p>
                              <a:pPr algn="ctr" rtl="0"/>
                              <a:r>
                                <a:rPr lang="de-DE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Ellipse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Ellipse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Ellipse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Ellipse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50" name="Ellipse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44" name="Ellipse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5" name="Ellipse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7" name="Ellipse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8" name="Ellipse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42" name="Ellipse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</p:grpSp>
      <p:sp>
        <p:nvSpPr>
          <p:cNvPr id="75" name="Textplatzhalt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2" name="Textplatzhalt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92" name="Textplatzhalt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4" name="Textplatzhalt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95" name="Textplatzhalt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93" name="Textplatzhalt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96" name="Textplatzhalt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94" name="Textplatzhalt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9" name="Datumsplatzhalt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70" name="Fußzeilenplatzhalt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71" name="Foliennummernplatzhalt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ktübersic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hteck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33" name="Rechteck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pic>
            <p:nvPicPr>
              <p:cNvPr id="8" name="Grafik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</p:grpSp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hteck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34" name="Rechteck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pic>
            <p:nvPicPr>
              <p:cNvPr id="35" name="Bild 34" descr="Ein schwarzweiß gestreiftes Muster&#10;&#10;Die Beschreibung wurde automatisch mit geringem Zuverlässigkeitsgrad generiert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fik 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hteck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pic>
            <p:nvPicPr>
              <p:cNvPr id="38" name="Grafik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uppieren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uppieren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uppieren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uppieren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uppieren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uppieren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uppieren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uppieren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Ellipse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de-DE"/>
                                </a:defPPr>
                              </a:lstStyle>
                              <a:p>
                                <a:pPr algn="ctr" rtl="0"/>
                                <a:r>
                                  <a:rPr lang="de-DE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Ellipse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de-DE"/>
                                </a:defPPr>
                              </a:lstStyle>
                              <a:p>
                                <a:pPr algn="ctr" rtl="0"/>
                                <a:r>
                                  <a:rPr lang="de-DE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Ellipse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de-DE"/>
                              </a:defPPr>
                            </a:lstStyle>
                            <a:p>
                              <a:pPr algn="ctr" rtl="0"/>
                              <a:r>
                                <a:rPr lang="de-DE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Ellipse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Ellipse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Ellipse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Ellipse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44" name="Ellipse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  <p:sp>
                <p:nvSpPr>
                  <p:cNvPr id="45" name="Ellipse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  <p:sp>
                <p:nvSpPr>
                  <p:cNvPr id="46" name="Ellipse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  <p:sp>
                <p:nvSpPr>
                  <p:cNvPr id="47" name="Ellipse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  <p:sp>
                <p:nvSpPr>
                  <p:cNvPr id="48" name="Ellipse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42" name="Ellipse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61" name="Rechteck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sp>
            <p:nvSpPr>
              <p:cNvPr id="62" name="Freihandform: Form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  <p:cxnSp>
            <p:nvCxnSpPr>
              <p:cNvPr id="63" name="Gerader Verbinde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Ellipse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endParaRPr lang="de-DE" dirty="0"/>
              </a:p>
            </p:txBody>
          </p:sp>
        </p:grpSp>
      </p:grpSp>
      <p:sp>
        <p:nvSpPr>
          <p:cNvPr id="69" name="Textplatzhalt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70" name="Textplatzhalt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68" name="Textplatzhalt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73" name="Textplatzhalt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1" name="Textplatzhalt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74" name="Textplatzhalt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2" name="Textplatzhalt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de-DE" sz="1400">
                <a:solidFill>
                  <a:schemeClr val="tx1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5" name="Datumsplatzhalt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66" name="Fußzeilenplatzhalt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67" name="Foliennummernplatzhalt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link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33" name="Rechteck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de-DE" sz="1800">
                <a:solidFill>
                  <a:schemeClr val="tx2"/>
                </a:solidFill>
              </a:defRPr>
            </a:lvl1pPr>
            <a:lvl2pPr marL="457200" indent="0">
              <a:buNone/>
              <a:defRPr lang="de-DE" sz="1800"/>
            </a:lvl2pPr>
            <a:lvl3pPr marL="914400" indent="0">
              <a:buNone/>
              <a:defRPr lang="de-DE" sz="1800"/>
            </a:lvl3pPr>
            <a:lvl4pPr marL="1371600" indent="0">
              <a:buNone/>
              <a:defRPr lang="de-DE" sz="1800"/>
            </a:lvl4pPr>
            <a:lvl5pPr marL="1828800" indent="0">
              <a:buNone/>
              <a:defRPr lang="de-DE" sz="18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35" name="Bild 34" descr="Ein schwarzweiß gestreiftes Muster&#10;&#10;Die Beschreibung wurde automatisch mit geringem Zuverlässigkeitsgrad generiert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fik 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hteck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uppieren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uppieren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uppieren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uppieren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uppieren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uppieren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Ellipse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Ellipse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Ellipse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Ellipse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Ellipse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52" name="Ellipse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50" name="Ellipse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44" name="Ellipse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r>
                <a:rPr lang="de-DE" dirty="0"/>
                <a:t> </a:t>
              </a:r>
            </a:p>
          </p:txBody>
        </p:sp>
      </p:grpSp>
      <p:sp>
        <p:nvSpPr>
          <p:cNvPr id="61" name="Rechteck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62" name="Freihandform: Form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lipse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67" name="Datumsplatzhalt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68" name="Fußzeilenplatzhalt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69" name="Foliennummernplatzhalt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rtlCol="0" anchor="b"/>
          <a:lstStyle>
            <a:lvl1pPr algn="ctr">
              <a:defRPr lang="de-DE" sz="60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168" name="Rechteck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fik 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hteck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grpSp>
        <p:nvGrpSpPr>
          <p:cNvPr id="138" name="Gruppieren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uppieren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uppieren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uppieren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uppieren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uppieren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uppieren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uppieren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Ellipse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Ellipse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Ellipse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Ellipse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Ellipse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150" name="Ellipse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148" name="Ellipse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142" name="Ellipse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43" name="Ellipse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44" name="Ellipse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45" name="Ellipse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46" name="Ellipse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140" name="Ellipse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r>
                <a:rPr lang="de-DE" dirty="0"/>
                <a:t> </a:t>
              </a:r>
            </a:p>
          </p:txBody>
        </p:sp>
      </p:grp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hteck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pic>
        <p:nvPicPr>
          <p:cNvPr id="73" name="Grafik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Bild 34" descr="Ein schwarzweiß gestreiftes Muster&#10;&#10;Die Beschreibung wurde automatisch mit geringem Zuverlässigkeitsgrad generiert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uppieren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uppieren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uppieren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uppieren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uppieren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uppieren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uppieren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uppieren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Ellipse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Ellipse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Ellipse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Ellipse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Ellipse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177" name="Ellipse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174" name="Ellipse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166" name="Ellipse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67" name="Ellipse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69" name="Ellipse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71" name="Ellipse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  <p:sp>
            <p:nvSpPr>
              <p:cNvPr id="172" name="Ellipse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164" name="Ellipse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r>
                <a:rPr lang="de-DE" dirty="0"/>
                <a:t> </a:t>
              </a:r>
            </a:p>
          </p:txBody>
        </p:sp>
      </p:grpSp>
      <p:sp>
        <p:nvSpPr>
          <p:cNvPr id="67" name="Freihandform: Form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sp>
        <p:nvSpPr>
          <p:cNvPr id="192" name="Datumsplatzhalt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193" name="Fußzeilenplatzhalt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194" name="Foliennummernplatzhalt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</a:lstStyle>
          <a:p>
            <a:pPr algn="ctr" rtl="0"/>
            <a:endParaRPr lang="de-DE" dirty="0"/>
          </a:p>
        </p:txBody>
      </p: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Spaltenlayout mit Symbol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TITEL DURCH KLICKEN HINZUFÜGEN</a:t>
            </a:r>
          </a:p>
        </p:txBody>
      </p:sp>
      <p:sp>
        <p:nvSpPr>
          <p:cNvPr id="60" name="Online-Bildplatzhalt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 rtlCol="0">
            <a:normAutofit/>
          </a:bodyPr>
          <a:lstStyle>
            <a:lvl1pPr>
              <a:defRPr lang="de-DE" sz="1200"/>
            </a:lvl1pPr>
          </a:lstStyle>
          <a:p>
            <a:pPr rtl="0"/>
            <a:r>
              <a:rPr lang="en-GB" dirty="0"/>
              <a:t>Click icon to add online image</a:t>
            </a:r>
            <a:endParaRPr lang="de-DE" dirty="0"/>
          </a:p>
        </p:txBody>
      </p:sp>
      <p:sp>
        <p:nvSpPr>
          <p:cNvPr id="61" name="Online-Bildplatzhalt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 rtlCol="0">
            <a:normAutofit/>
          </a:bodyPr>
          <a:lstStyle>
            <a:lvl1pPr>
              <a:defRPr lang="de-DE" sz="1200"/>
            </a:lvl1pPr>
          </a:lstStyle>
          <a:p>
            <a:pPr rtl="0"/>
            <a:r>
              <a:rPr lang="en-GB" dirty="0"/>
              <a:t>Click icon to add online image</a:t>
            </a:r>
            <a:endParaRPr lang="de-DE" dirty="0"/>
          </a:p>
        </p:txBody>
      </p:sp>
      <p:sp>
        <p:nvSpPr>
          <p:cNvPr id="62" name="Online-Bildplatzhalt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 rtlCol="0">
            <a:normAutofit/>
          </a:bodyPr>
          <a:lstStyle>
            <a:lvl1pPr>
              <a:defRPr lang="de-DE" sz="1200"/>
            </a:lvl1pPr>
          </a:lstStyle>
          <a:p>
            <a:pPr rtl="0"/>
            <a:r>
              <a:rPr lang="en-GB" dirty="0"/>
              <a:t>Click icon to add online image</a:t>
            </a:r>
            <a:endParaRPr lang="de-DE" dirty="0"/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de-DE" sz="1600"/>
            </a:lvl1pPr>
            <a:lvl2pPr marL="457200" indent="0" algn="ctr">
              <a:lnSpc>
                <a:spcPts val="2000"/>
              </a:lnSpc>
              <a:buNone/>
              <a:defRPr lang="de-DE" sz="1600"/>
            </a:lvl2pPr>
            <a:lvl3pPr marL="914400" indent="0" algn="ctr">
              <a:lnSpc>
                <a:spcPts val="2000"/>
              </a:lnSpc>
              <a:buNone/>
              <a:defRPr lang="de-DE" sz="1600"/>
            </a:lvl3pPr>
            <a:lvl4pPr marL="1371600" indent="0" algn="ctr">
              <a:lnSpc>
                <a:spcPts val="2000"/>
              </a:lnSpc>
              <a:buNone/>
              <a:defRPr lang="de-DE" sz="1600"/>
            </a:lvl4pPr>
            <a:lvl5pPr marL="1828800" indent="0" algn="ctr">
              <a:lnSpc>
                <a:spcPts val="2000"/>
              </a:lnSpc>
              <a:buNone/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de-DE" sz="1600"/>
            </a:lvl1pPr>
            <a:lvl2pPr marL="457200" indent="0" algn="ctr">
              <a:lnSpc>
                <a:spcPts val="2000"/>
              </a:lnSpc>
              <a:buNone/>
              <a:defRPr lang="de-DE" sz="1600"/>
            </a:lvl2pPr>
            <a:lvl3pPr marL="914400" indent="0" algn="ctr">
              <a:lnSpc>
                <a:spcPts val="2000"/>
              </a:lnSpc>
              <a:buNone/>
              <a:defRPr lang="de-DE" sz="1600"/>
            </a:lvl3pPr>
            <a:lvl4pPr marL="1371600" indent="0" algn="ctr">
              <a:lnSpc>
                <a:spcPts val="2000"/>
              </a:lnSpc>
              <a:buNone/>
              <a:defRPr lang="de-DE" sz="1600"/>
            </a:lvl4pPr>
            <a:lvl5pPr marL="1828800" indent="0" algn="ctr">
              <a:lnSpc>
                <a:spcPts val="2000"/>
              </a:lnSpc>
              <a:buNone/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de-DE" sz="1600"/>
            </a:lvl1pPr>
            <a:lvl2pPr marL="457200" indent="0" algn="ctr">
              <a:lnSpc>
                <a:spcPts val="2000"/>
              </a:lnSpc>
              <a:buNone/>
              <a:defRPr lang="de-DE" sz="1600"/>
            </a:lvl2pPr>
            <a:lvl3pPr marL="914400" indent="0" algn="ctr">
              <a:lnSpc>
                <a:spcPts val="2000"/>
              </a:lnSpc>
              <a:buNone/>
              <a:defRPr lang="de-DE" sz="1600"/>
            </a:lvl3pPr>
            <a:lvl4pPr marL="1371600" indent="0" algn="ctr">
              <a:lnSpc>
                <a:spcPts val="2000"/>
              </a:lnSpc>
              <a:buNone/>
              <a:defRPr lang="de-DE" sz="1600"/>
            </a:lvl4pPr>
            <a:lvl5pPr marL="1828800" indent="0" algn="ctr">
              <a:lnSpc>
                <a:spcPts val="2000"/>
              </a:lnSpc>
              <a:buNone/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53" name="Grafik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umsplatzhalt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64" name="Fußzeilenplatzhalt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65" name="Foliennummernplatzhalt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tübersicht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rtlCol="0" anchor="t" anchorCtr="0"/>
          <a:lstStyle>
            <a:lvl1pPr>
              <a:defRPr lang="de-DE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KLICKEN, UM TITEL HINZUZUFÜGEN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pic>
          <p:nvPicPr>
            <p:cNvPr id="36" name="Grafik 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fik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uppieren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uppieren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uppieren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uppieren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uppieren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uppieren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uppieren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Ellipse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de-DE"/>
                              </a:defPPr>
                            </a:lstStyle>
                            <a:p>
                              <a:pPr algn="ctr" rtl="0"/>
                              <a:r>
                                <a:rPr lang="de-DE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Ellipse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de-DE"/>
                              </a:defPPr>
                            </a:lstStyle>
                            <a:p>
                              <a:pPr algn="ctr" rtl="0"/>
                              <a:r>
                                <a:rPr lang="de-DE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Ellipse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de-DE"/>
                            </a:defPPr>
                          </a:lstStyle>
                          <a:p>
                            <a:pPr algn="ctr" rtl="0"/>
                            <a:r>
                              <a:rPr lang="de-DE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Ellipse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de-DE"/>
                          </a:defPPr>
                        </a:lstStyle>
                        <a:p>
                          <a:pPr algn="ctr" rtl="0"/>
                          <a:r>
                            <a:rPr lang="de-DE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Ellipse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de-DE"/>
                        </a:defPPr>
                      </a:lstStyle>
                      <a:p>
                        <a:pPr algn="ctr" rtl="0"/>
                        <a:r>
                          <a:rPr lang="de-DE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Ellipse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de-DE"/>
                      </a:defPPr>
                    </a:lstStyle>
                    <a:p>
                      <a:pPr algn="ctr" rtl="0"/>
                      <a:r>
                        <a:rPr lang="de-DE" dirty="0"/>
                        <a:t> </a:t>
                      </a:r>
                    </a:p>
                  </p:txBody>
                </p:sp>
              </p:grpSp>
              <p:sp>
                <p:nvSpPr>
                  <p:cNvPr id="50" name="Ellipse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de-DE"/>
                    </a:defPPr>
                  </a:lstStyle>
                  <a:p>
                    <a:pPr algn="ctr" rtl="0"/>
                    <a:r>
                      <a:rPr lang="de-DE" dirty="0"/>
                      <a:t> </a:t>
                    </a:r>
                  </a:p>
                </p:txBody>
              </p:sp>
            </p:grpSp>
            <p:sp>
              <p:nvSpPr>
                <p:cNvPr id="44" name="Ellipse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5" name="Ellipse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7" name="Ellipse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  <p:sp>
              <p:nvSpPr>
                <p:cNvPr id="48" name="Ellipse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</a:lstStyle>
                <a:p>
                  <a:pPr algn="ctr" rtl="0"/>
                  <a:r>
                    <a:rPr lang="de-DE" dirty="0"/>
                    <a:t> </a:t>
                  </a:r>
                </a:p>
              </p:txBody>
            </p:sp>
          </p:grpSp>
          <p:sp>
            <p:nvSpPr>
              <p:cNvPr id="42" name="Ellipse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</a:lstStyle>
              <a:p>
                <a:pPr algn="ctr" rtl="0"/>
                <a:r>
                  <a:rPr lang="de-DE" dirty="0"/>
                  <a:t> </a:t>
                </a:r>
              </a:p>
            </p:txBody>
          </p:sp>
        </p:grp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</a:lstStyle>
            <a:p>
              <a:pPr algn="ctr" rtl="0"/>
              <a:endParaRPr lang="de-DE" dirty="0"/>
            </a:p>
          </p:txBody>
        </p:sp>
      </p:grpSp>
      <p:sp>
        <p:nvSpPr>
          <p:cNvPr id="67" name="Textplatzhalt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1600"/>
            </a:lvl1pPr>
            <a:lvl2pPr>
              <a:defRPr lang="de-DE" sz="1600"/>
            </a:lvl2pPr>
            <a:lvl3pPr>
              <a:defRPr lang="de-DE" sz="1600"/>
            </a:lvl3pPr>
            <a:lvl4pPr>
              <a:defRPr lang="de-DE" sz="1600"/>
            </a:lvl4pPr>
            <a:lvl5pPr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78" name="Textplatzhalt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79" name="Textplatzhalt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1600"/>
            </a:lvl1pPr>
            <a:lvl2pPr>
              <a:defRPr lang="de-DE" sz="1600"/>
            </a:lvl2pPr>
            <a:lvl3pPr>
              <a:defRPr lang="de-DE" sz="1600"/>
            </a:lvl3pPr>
            <a:lvl4pPr>
              <a:defRPr lang="de-DE" sz="1600"/>
            </a:lvl4pPr>
            <a:lvl5pPr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8" name="Textplatzhalt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de-DE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de-DE" sz="2000" b="1"/>
            </a:lvl2pPr>
            <a:lvl3pPr marL="914400" indent="0">
              <a:buNone/>
              <a:defRPr lang="de-DE" sz="1800" b="1"/>
            </a:lvl3pPr>
            <a:lvl4pPr marL="1371600" indent="0">
              <a:buNone/>
              <a:defRPr lang="de-DE" sz="1600" b="1"/>
            </a:lvl4pPr>
            <a:lvl5pPr marL="1828800" indent="0">
              <a:buNone/>
              <a:defRPr lang="de-DE" sz="1600" b="1"/>
            </a:lvl5pPr>
            <a:lvl6pPr marL="2286000" indent="0">
              <a:buNone/>
              <a:defRPr lang="de-DE" sz="1600" b="1"/>
            </a:lvl6pPr>
            <a:lvl7pPr marL="2743200" indent="0">
              <a:buNone/>
              <a:defRPr lang="de-DE" sz="1600" b="1"/>
            </a:lvl7pPr>
            <a:lvl8pPr marL="3200400" indent="0">
              <a:buNone/>
              <a:defRPr lang="de-DE" sz="1600" b="1"/>
            </a:lvl8pPr>
            <a:lvl9pPr marL="3657600" indent="0">
              <a:buNone/>
              <a:defRPr lang="de-DE" sz="1600" b="1"/>
            </a:lvl9pPr>
          </a:lstStyle>
          <a:p>
            <a:pPr lvl="0" rtl="0"/>
            <a:r>
              <a:rPr lang="de-DE"/>
              <a:t>UNTERTITEL HINZUFÜGEN</a:t>
            </a:r>
          </a:p>
        </p:txBody>
      </p:sp>
      <p:sp>
        <p:nvSpPr>
          <p:cNvPr id="81" name="Textplatzhalt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1600"/>
            </a:lvl1pPr>
            <a:lvl2pPr>
              <a:defRPr lang="de-DE" sz="1600"/>
            </a:lvl2pPr>
            <a:lvl3pPr>
              <a:defRPr lang="de-DE" sz="1600"/>
            </a:lvl3pPr>
            <a:lvl4pPr>
              <a:defRPr lang="de-DE" sz="1600"/>
            </a:lvl4pPr>
            <a:lvl5pPr>
              <a:defRPr lang="de-DE" sz="1600"/>
            </a:lvl5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9" name="Datumsplatzhalt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70" name="Fußzeilenplatzhalt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71" name="Foliennummernplatzhalt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de-DE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</a:lstStyle>
          <a:p>
            <a:pPr rt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</a:lstStyle>
          <a:p>
            <a:pPr lvl="0" rtl="0"/>
            <a:r>
              <a:rPr lang="de-DE"/>
              <a:t>Textmasterformat durch Klicken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de-D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/>
              <a:t>20XX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/>
              <a:t>Titel für Verkaufspräsentation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de-DE" smtClean="0"/>
              <a:pPr rtl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de-DE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5019" y="1122363"/>
            <a:ext cx="8168369" cy="2387600"/>
          </a:xfrm>
        </p:spPr>
        <p:txBody>
          <a:bodyPr rtlCol="0">
            <a:noAutofit/>
          </a:bodyPr>
          <a:lstStyle>
            <a:defPPr>
              <a:defRPr lang="de-DE"/>
            </a:defPPr>
          </a:lstStyle>
          <a:p>
            <a:pPr rtl="0"/>
            <a:r>
              <a:rPr lang="en-CH" sz="5400" dirty="0"/>
              <a:t>IT-</a:t>
            </a:r>
            <a:r>
              <a:rPr lang="en-CH" sz="5400" dirty="0" err="1"/>
              <a:t>Sicherheitskonzept</a:t>
            </a:r>
            <a:endParaRPr lang="de-DE" sz="5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CH" dirty="0"/>
              <a:t>Benicio von Felten</a:t>
            </a:r>
          </a:p>
          <a:p>
            <a:pPr rtl="0"/>
            <a:r>
              <a:rPr lang="en-CH" dirty="0"/>
              <a:t>Dominik Könitzer</a:t>
            </a:r>
          </a:p>
          <a:p>
            <a:pPr rtl="0"/>
            <a:r>
              <a:rPr lang="en-CH" dirty="0"/>
              <a:t>Yanis Sebastian Zürcher</a:t>
            </a:r>
          </a:p>
          <a:p>
            <a:pPr rtl="0"/>
            <a:r>
              <a:rPr lang="en-CH" dirty="0"/>
              <a:t>Jason Buchsel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31FE9-9059-4FE8-B4AC-9771F23A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898525"/>
            <a:ext cx="6800850" cy="1325880"/>
          </a:xfrm>
        </p:spPr>
        <p:txBody>
          <a:bodyPr rtlCol="0"/>
          <a:lstStyle>
            <a:defPPr>
              <a:defRPr lang="de-DE"/>
            </a:defPPr>
          </a:lstStyle>
          <a:p>
            <a:pPr rtl="0"/>
            <a:r>
              <a:rPr lang="en-CH" dirty="0"/>
              <a:t>SicherheitsPunkte: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A2EB3F-4D60-451F-8F45-7D6654D2FC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1561464"/>
            <a:ext cx="7254240" cy="4788535"/>
          </a:xfrm>
        </p:spPr>
        <p:txBody>
          <a:bodyPr vert="horz" lIns="91440" tIns="45720" rIns="91440" bIns="45720" rtlCol="0" anchor="t">
            <a:noAutofit/>
          </a:bodyPr>
          <a:lstStyle>
            <a:defPPr>
              <a:defRPr lang="de-DE"/>
            </a:defPPr>
          </a:lstStyle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effectLst/>
                <a:latin typeface="Calibri" panose="020F0502020204030204" pitchFamily="34" charset="0"/>
              </a:rPr>
              <a:t>Risikoanalyse und Risikomanagement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effectLst/>
                <a:latin typeface="Calibri" panose="020F0502020204030204" pitchFamily="34" charset="0"/>
              </a:rPr>
              <a:t>Zugriffskontrolle und Berechtigungsmanagement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effectLst/>
                <a:latin typeface="Calibri" panose="020F0502020204030204" pitchFamily="34" charset="0"/>
              </a:rPr>
              <a:t>Datensicherheit und Datenschutz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effectLst/>
                <a:latin typeface="Calibri" panose="020F0502020204030204" pitchFamily="34" charset="0"/>
              </a:rPr>
              <a:t>Incident Response Plan (Notfallmaßnahmen)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effectLst/>
                <a:latin typeface="Calibri" panose="020F0502020204030204" pitchFamily="34" charset="0"/>
              </a:rPr>
              <a:t>Netzwerksicherheit und Firewall-Konfiguration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effectLst/>
                <a:latin typeface="Calibri" panose="020F0502020204030204" pitchFamily="34" charset="0"/>
              </a:rPr>
              <a:t>Schutz vor Malware und Viren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effectLst/>
                <a:latin typeface="Calibri" panose="020F0502020204030204" pitchFamily="34" charset="0"/>
              </a:rPr>
              <a:t>Schulungen und Sensibilisierung der Mitarbeiter für Sicherheitsbewusstsein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effectLst/>
                <a:latin typeface="Calibri" panose="020F0502020204030204" pitchFamily="34" charset="0"/>
              </a:rPr>
              <a:t>System- und Softwareaktualisierungen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effectLst/>
                <a:latin typeface="Calibri" panose="020F0502020204030204" pitchFamily="34" charset="0"/>
              </a:rPr>
              <a:t>Backup-Strategien und Wiederherstellungspläne</a:t>
            </a:r>
          </a:p>
          <a:p>
            <a:pPr rtl="0" font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effectLst/>
                <a:latin typeface="Calibri" panose="020F0502020204030204" pitchFamily="34" charset="0"/>
              </a:rPr>
              <a:t>Überwachung von Sicherheitsereignissen und Protokollierung</a:t>
            </a:r>
          </a:p>
        </p:txBody>
      </p:sp>
    </p:spTree>
    <p:extLst>
      <p:ext uri="{BB962C8B-B14F-4D97-AF65-F5344CB8AC3E}">
        <p14:creationId xmlns:p14="http://schemas.microsoft.com/office/powerpoint/2010/main" val="159392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795"/>
            <a:ext cx="6800850" cy="1325880"/>
          </a:xfrm>
        </p:spPr>
        <p:txBody>
          <a:bodyPr rtlCol="0">
            <a:normAutofit/>
          </a:bodyPr>
          <a:lstStyle>
            <a:defPPr>
              <a:defRPr lang="de-DE"/>
            </a:defPPr>
          </a:lstStyle>
          <a:p>
            <a:pPr rtl="0"/>
            <a:r>
              <a:rPr lang="de-DE" sz="3200" b="1" dirty="0">
                <a:effectLst/>
                <a:latin typeface="Calibri" panose="020F0502020204030204" pitchFamily="34" charset="0"/>
              </a:rPr>
              <a:t>Empfehlung für das IT-Sicherheitskonzept der Edugame</a:t>
            </a:r>
            <a:endParaRPr lang="de-DE" sz="6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3634FE-ADF0-4BC3-A0A9-447EA9DD09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5389" y="1015932"/>
            <a:ext cx="6800850" cy="3840480"/>
          </a:xfrm>
        </p:spPr>
        <p:txBody>
          <a:bodyPr vert="horz" lIns="91440" tIns="45720" rIns="91440" bIns="45720" rtlCol="0" anchor="t">
            <a:noAutofit/>
          </a:bodyPr>
          <a:lstStyle>
            <a:defPPr>
              <a:defRPr lang="de-DE"/>
            </a:defPPr>
          </a:lstStyle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500" b="1" dirty="0">
                <a:effectLst/>
                <a:latin typeface="Calibri" panose="020F0502020204030204" pitchFamily="34" charset="0"/>
              </a:rPr>
              <a:t>Risikoanalyse:</a:t>
            </a:r>
            <a:r>
              <a:rPr lang="de-DE" sz="1500" dirty="0">
                <a:effectLst/>
                <a:latin typeface="Calibri" panose="020F0502020204030204" pitchFamily="34" charset="0"/>
              </a:rPr>
              <a:t> Monatlich Risiko analysen durchführen sodass schwachstellen schnell behoben werden.</a:t>
            </a:r>
            <a:endParaRPr lang="en-CH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de-DE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500" b="1" dirty="0">
                <a:effectLst/>
                <a:latin typeface="Calibri" panose="020F0502020204030204" pitchFamily="34" charset="0"/>
              </a:rPr>
              <a:t>Zugriffskontrolle:</a:t>
            </a:r>
            <a:r>
              <a:rPr lang="de-DE" sz="1500" dirty="0">
                <a:effectLst/>
                <a:latin typeface="Calibri" panose="020F0502020204030204" pitchFamily="34" charset="0"/>
              </a:rPr>
              <a:t> Sehr sichere Kontrollen sodass nur Mitarbeiter die Berechtigung haben an die sensiblen Orte dürfen.</a:t>
            </a:r>
            <a:endParaRPr lang="en-CH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de-DE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500" b="1" dirty="0">
                <a:effectLst/>
                <a:latin typeface="Calibri" panose="020F0502020204030204" pitchFamily="34" charset="0"/>
              </a:rPr>
              <a:t>Schulungen und Sensibilisierung: </a:t>
            </a:r>
            <a:r>
              <a:rPr lang="de-DE" sz="1500" dirty="0">
                <a:effectLst/>
                <a:latin typeface="Calibri" panose="020F0502020204030204" pitchFamily="34" charset="0"/>
              </a:rPr>
              <a:t>Mitarbeiter so schulen sodass sie wissen wie </a:t>
            </a:r>
            <a:r>
              <a:rPr lang="en-CH" sz="1500" dirty="0">
                <a:latin typeface="Calibri" panose="020F0502020204030204" pitchFamily="34" charset="0"/>
              </a:rPr>
              <a:t>  </a:t>
            </a:r>
            <a:r>
              <a:rPr lang="de-DE" sz="1500" dirty="0">
                <a:effectLst/>
                <a:latin typeface="Calibri" panose="020F0502020204030204" pitchFamily="34" charset="0"/>
              </a:rPr>
              <a:t>gefählich das Internet ist und wie Vorsichtig sie sich verhalten müssen. Sodass sie sehr sensible sind wenn sie im Geschäft sind.</a:t>
            </a:r>
            <a:endParaRPr lang="en-CH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de-DE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500" b="1" dirty="0">
                <a:effectLst/>
                <a:latin typeface="Calibri" panose="020F0502020204030204" pitchFamily="34" charset="0"/>
              </a:rPr>
              <a:t>Datensicherheit:</a:t>
            </a:r>
            <a:r>
              <a:rPr lang="de-DE" sz="1500" dirty="0">
                <a:effectLst/>
                <a:latin typeface="Calibri" panose="020F0502020204030204" pitchFamily="34" charset="0"/>
              </a:rPr>
              <a:t> Alle Daten mit eigener form verschlüsseln.</a:t>
            </a:r>
            <a:endParaRPr lang="en-CH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de-DE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500" b="1" dirty="0">
                <a:effectLst/>
                <a:latin typeface="Calibri" panose="020F0502020204030204" pitchFamily="34" charset="0"/>
              </a:rPr>
              <a:t>Incident Response Plan:</a:t>
            </a:r>
            <a:r>
              <a:rPr lang="de-DE" sz="1500" dirty="0">
                <a:effectLst/>
                <a:latin typeface="Calibri" panose="020F0502020204030204" pitchFamily="34" charset="0"/>
              </a:rPr>
              <a:t> Alle Fälle dokumentieren sodass im Real fall man weiss wie man handelt.</a:t>
            </a:r>
            <a:endParaRPr lang="en-CH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de-DE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500" b="1" dirty="0">
                <a:effectLst/>
                <a:latin typeface="Calibri" panose="020F0502020204030204" pitchFamily="34" charset="0"/>
              </a:rPr>
              <a:t>Netzwerksicherheit:</a:t>
            </a:r>
            <a:r>
              <a:rPr lang="de-DE" sz="1500" dirty="0">
                <a:effectLst/>
                <a:latin typeface="Calibri" panose="020F0502020204030204" pitchFamily="34" charset="0"/>
              </a:rPr>
              <a:t> Gute Netzwerksicherheit verhindert das andere ins Netz kommen wo alle wichtigen Daten sind. Dafür braucht man Firewalls vielleicht auch DMZ’s.</a:t>
            </a:r>
            <a:endParaRPr lang="en-CH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de-DE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500" b="1" dirty="0">
                <a:effectLst/>
                <a:latin typeface="Calibri" panose="020F0502020204030204" pitchFamily="34" charset="0"/>
              </a:rPr>
              <a:t>Softwareaktualisierungen:</a:t>
            </a:r>
            <a:r>
              <a:rPr lang="de-DE" sz="1500" dirty="0">
                <a:effectLst/>
                <a:latin typeface="Calibri" panose="020F0502020204030204" pitchFamily="34" charset="0"/>
              </a:rPr>
              <a:t> Alle PC's auf dem neusten stand halten für alle Sicherheitsupdates und unterstüzungs Softwaren.</a:t>
            </a:r>
            <a:endParaRPr lang="en-CH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de-DE" sz="1500" dirty="0">
              <a:effectLst/>
              <a:latin typeface="Calibri" panose="020F0502020204030204" pitchFamily="34" charset="0"/>
            </a:endParaRP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de-DE" sz="1500" b="1" dirty="0">
                <a:effectLst/>
                <a:latin typeface="Calibri" panose="020F0502020204030204" pitchFamily="34" charset="0"/>
              </a:rPr>
              <a:t>Backup und Wiederherstellung:</a:t>
            </a:r>
            <a:r>
              <a:rPr lang="de-DE" sz="1500" dirty="0">
                <a:effectLst/>
                <a:latin typeface="Calibri" panose="020F0502020204030204" pitchFamily="34" charset="0"/>
              </a:rPr>
              <a:t> Speichert alle daten nochmals seperat auf einer Festplatte sodass im Falle eines Verlustes die Daten wieder Hergestellt werden können.</a:t>
            </a:r>
          </a:p>
        </p:txBody>
      </p:sp>
    </p:spTree>
    <p:extLst>
      <p:ext uri="{BB962C8B-B14F-4D97-AF65-F5344CB8AC3E}">
        <p14:creationId xmlns:p14="http://schemas.microsoft.com/office/powerpoint/2010/main" val="134637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9DE7F2-E890-4744-88DD-A75F5E300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0984" y="1098339"/>
            <a:ext cx="5929298" cy="2264112"/>
          </a:xfrm>
        </p:spPr>
        <p:txBody>
          <a:bodyPr rtlCol="0">
            <a:noAutofit/>
          </a:bodyPr>
          <a:lstStyle>
            <a:defPPr>
              <a:defRPr lang="de-DE"/>
            </a:defPPr>
          </a:lstStyle>
          <a:p>
            <a:pPr rtl="0"/>
            <a:r>
              <a:rPr lang="en-CH" sz="5400" dirty="0"/>
              <a:t>Vielen Dank f</a:t>
            </a:r>
            <a:r>
              <a:rPr lang="de-DE" sz="5400" dirty="0"/>
              <a:t>u</a:t>
            </a:r>
            <a:r>
              <a:rPr lang="en-CH" sz="5400" dirty="0"/>
              <a:t>rs Zuhören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707789176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1374528_TF33968143_Win32" id="{212BFE24-30E6-4C3E-9B53-F29A9181BD21}" vid="{982B489A-C9B1-4FBF-BBC5-D41820D2710F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Props1.xml><?xml version="1.0" encoding="utf-8"?>
<ds:datastoreItem xmlns:ds="http://schemas.openxmlformats.org/officeDocument/2006/customXml" ds:itemID="{74F3B805-9182-4EE7-B68A-02EE558FC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4F7209-A407-4CFB-9C3E-C69AB93152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{78A29A1A-717B-44BA-8079-0880012293F8}tf33968143_win32</Template>
  <TotalTime>0</TotalTime>
  <Words>223</Words>
  <Application>Microsoft Office PowerPoint</Application>
  <PresentationFormat>Widescreen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Calibri</vt:lpstr>
      <vt:lpstr>Courier New</vt:lpstr>
      <vt:lpstr>Benutzerdefiniert</vt:lpstr>
      <vt:lpstr>IT-Sicherheitskonzept</vt:lpstr>
      <vt:lpstr>SicherheitsPunkte:</vt:lpstr>
      <vt:lpstr>Empfehlung für das IT-Sicherheitskonzept der Edugame</vt:lpstr>
      <vt:lpstr>Vielen Dank furs Zuhören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IT-Sicherheitskonzept</dc:title>
  <dc:creator>Benicio von Felten</dc:creator>
  <cp:lastModifiedBy>Benicio von Felten</cp:lastModifiedBy>
  <cp:revision>1</cp:revision>
  <dcterms:created xsi:type="dcterms:W3CDTF">2023-11-27T14:45:19Z</dcterms:created>
  <dcterms:modified xsi:type="dcterms:W3CDTF">2023-11-27T14:54:49Z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